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2634" y="7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A7FC62-BCA9-412D-B5CE-D5B2D0DB8D3F}" type="doc">
      <dgm:prSet loTypeId="urn:microsoft.com/office/officeart/2008/layout/LinedList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3617BED-6FE0-4433-A936-F462CB8D76B8}">
      <dgm:prSet/>
      <dgm:spPr/>
      <dgm:t>
        <a:bodyPr/>
        <a:lstStyle/>
        <a:p>
          <a:r>
            <a:rPr lang="en-US"/>
            <a:t>🎯 Objective: Analyze sales, customers, and products with a dynamic dashboard.</a:t>
          </a:r>
        </a:p>
      </dgm:t>
    </dgm:pt>
    <dgm:pt modelId="{63D74AA7-A0AD-498B-A00A-CE00EA630C12}" type="parTrans" cxnId="{0B66DC94-4680-4C26-963D-BBA8B307A3D1}">
      <dgm:prSet/>
      <dgm:spPr/>
      <dgm:t>
        <a:bodyPr/>
        <a:lstStyle/>
        <a:p>
          <a:endParaRPr lang="en-US" sz="4800"/>
        </a:p>
      </dgm:t>
    </dgm:pt>
    <dgm:pt modelId="{ABFBE3B2-4320-4D72-A814-0017184CC42E}" type="sibTrans" cxnId="{0B66DC94-4680-4C26-963D-BBA8B307A3D1}">
      <dgm:prSet/>
      <dgm:spPr/>
      <dgm:t>
        <a:bodyPr/>
        <a:lstStyle/>
        <a:p>
          <a:endParaRPr lang="en-US"/>
        </a:p>
      </dgm:t>
    </dgm:pt>
    <dgm:pt modelId="{A32D2211-0095-4617-97C7-FF2D3CF6B631}">
      <dgm:prSet/>
      <dgm:spPr/>
      <dgm:t>
        <a:bodyPr/>
        <a:lstStyle/>
        <a:p>
          <a:r>
            <a:rPr lang="en-US"/>
            <a:t>🛠️ Tools Used: Python, Pandas, Plotly, Streamlit</a:t>
          </a:r>
        </a:p>
      </dgm:t>
    </dgm:pt>
    <dgm:pt modelId="{6029A6B9-B30A-44ED-B89E-8E583B291AEE}" type="parTrans" cxnId="{E36A9A8A-E3FA-4098-AACA-CE67C5D483A7}">
      <dgm:prSet/>
      <dgm:spPr/>
      <dgm:t>
        <a:bodyPr/>
        <a:lstStyle/>
        <a:p>
          <a:endParaRPr lang="en-US" sz="4800"/>
        </a:p>
      </dgm:t>
    </dgm:pt>
    <dgm:pt modelId="{1DD991A1-3BCC-4E96-A839-C5DE00CC1341}" type="sibTrans" cxnId="{E36A9A8A-E3FA-4098-AACA-CE67C5D483A7}">
      <dgm:prSet/>
      <dgm:spPr/>
      <dgm:t>
        <a:bodyPr/>
        <a:lstStyle/>
        <a:p>
          <a:endParaRPr lang="en-US"/>
        </a:p>
      </dgm:t>
    </dgm:pt>
    <dgm:pt modelId="{CBE369B1-8A17-444D-B7F2-4EC7B2C1DF26}">
      <dgm:prSet/>
      <dgm:spPr/>
      <dgm:t>
        <a:bodyPr/>
        <a:lstStyle/>
        <a:p>
          <a:r>
            <a:rPr lang="en-US" dirty="0"/>
            <a:t>📦 Dataset: 49,780 rows with 20+ features</a:t>
          </a:r>
        </a:p>
      </dgm:t>
    </dgm:pt>
    <dgm:pt modelId="{C8F5B34F-C3A0-4AF5-A9F9-7C0E1D29ACB6}" type="parTrans" cxnId="{BE24006A-218F-4C49-8438-A13C2376C592}">
      <dgm:prSet/>
      <dgm:spPr/>
      <dgm:t>
        <a:bodyPr/>
        <a:lstStyle/>
        <a:p>
          <a:endParaRPr lang="en-US" sz="4800"/>
        </a:p>
      </dgm:t>
    </dgm:pt>
    <dgm:pt modelId="{29A317C8-EB5A-4307-B4CB-F9952A168049}" type="sibTrans" cxnId="{BE24006A-218F-4C49-8438-A13C2376C592}">
      <dgm:prSet/>
      <dgm:spPr/>
      <dgm:t>
        <a:bodyPr/>
        <a:lstStyle/>
        <a:p>
          <a:endParaRPr lang="en-US"/>
        </a:p>
      </dgm:t>
    </dgm:pt>
    <dgm:pt modelId="{36FE5422-AE0D-4209-91CC-66C60B520E2B}" type="pres">
      <dgm:prSet presAssocID="{0BA7FC62-BCA9-412D-B5CE-D5B2D0DB8D3F}" presName="vert0" presStyleCnt="0">
        <dgm:presLayoutVars>
          <dgm:dir/>
          <dgm:animOne val="branch"/>
          <dgm:animLvl val="lvl"/>
        </dgm:presLayoutVars>
      </dgm:prSet>
      <dgm:spPr/>
    </dgm:pt>
    <dgm:pt modelId="{BB282458-13E1-4382-8C10-262641FFC1EF}" type="pres">
      <dgm:prSet presAssocID="{B3617BED-6FE0-4433-A936-F462CB8D76B8}" presName="thickLine" presStyleLbl="alignNode1" presStyleIdx="0" presStyleCnt="3"/>
      <dgm:spPr/>
    </dgm:pt>
    <dgm:pt modelId="{46CF3C8F-BFEC-4652-9327-E2D24D4869F1}" type="pres">
      <dgm:prSet presAssocID="{B3617BED-6FE0-4433-A936-F462CB8D76B8}" presName="horz1" presStyleCnt="0"/>
      <dgm:spPr/>
    </dgm:pt>
    <dgm:pt modelId="{9FDE7ED4-99EC-4349-93E6-EF91F9E6B1B3}" type="pres">
      <dgm:prSet presAssocID="{B3617BED-6FE0-4433-A936-F462CB8D76B8}" presName="tx1" presStyleLbl="revTx" presStyleIdx="0" presStyleCnt="3"/>
      <dgm:spPr/>
    </dgm:pt>
    <dgm:pt modelId="{E3D24F3A-9544-4978-9F3A-787A138CF4FC}" type="pres">
      <dgm:prSet presAssocID="{B3617BED-6FE0-4433-A936-F462CB8D76B8}" presName="vert1" presStyleCnt="0"/>
      <dgm:spPr/>
    </dgm:pt>
    <dgm:pt modelId="{5DA77E64-2FE1-4E52-ACAB-080069A24EEC}" type="pres">
      <dgm:prSet presAssocID="{A32D2211-0095-4617-97C7-FF2D3CF6B631}" presName="thickLine" presStyleLbl="alignNode1" presStyleIdx="1" presStyleCnt="3"/>
      <dgm:spPr/>
    </dgm:pt>
    <dgm:pt modelId="{D0E67629-BDB4-45BE-B68D-905F5220CDFD}" type="pres">
      <dgm:prSet presAssocID="{A32D2211-0095-4617-97C7-FF2D3CF6B631}" presName="horz1" presStyleCnt="0"/>
      <dgm:spPr/>
    </dgm:pt>
    <dgm:pt modelId="{93A5D1AD-E53A-4878-A6B3-A2EA83D034A2}" type="pres">
      <dgm:prSet presAssocID="{A32D2211-0095-4617-97C7-FF2D3CF6B631}" presName="tx1" presStyleLbl="revTx" presStyleIdx="1" presStyleCnt="3"/>
      <dgm:spPr/>
    </dgm:pt>
    <dgm:pt modelId="{991924CB-944C-466F-91C8-5DC8AD0C1A7C}" type="pres">
      <dgm:prSet presAssocID="{A32D2211-0095-4617-97C7-FF2D3CF6B631}" presName="vert1" presStyleCnt="0"/>
      <dgm:spPr/>
    </dgm:pt>
    <dgm:pt modelId="{F77FB502-6388-431A-9C08-2571F67780B5}" type="pres">
      <dgm:prSet presAssocID="{CBE369B1-8A17-444D-B7F2-4EC7B2C1DF26}" presName="thickLine" presStyleLbl="alignNode1" presStyleIdx="2" presStyleCnt="3"/>
      <dgm:spPr/>
    </dgm:pt>
    <dgm:pt modelId="{763962EB-5A4D-427E-9109-5F986DE6C596}" type="pres">
      <dgm:prSet presAssocID="{CBE369B1-8A17-444D-B7F2-4EC7B2C1DF26}" presName="horz1" presStyleCnt="0"/>
      <dgm:spPr/>
    </dgm:pt>
    <dgm:pt modelId="{3AC1CB0F-2F93-4D09-84B5-84D4CE73ACC9}" type="pres">
      <dgm:prSet presAssocID="{CBE369B1-8A17-444D-B7F2-4EC7B2C1DF26}" presName="tx1" presStyleLbl="revTx" presStyleIdx="2" presStyleCnt="3"/>
      <dgm:spPr/>
    </dgm:pt>
    <dgm:pt modelId="{36566479-7B87-4A46-B986-3871D9772327}" type="pres">
      <dgm:prSet presAssocID="{CBE369B1-8A17-444D-B7F2-4EC7B2C1DF26}" presName="vert1" presStyleCnt="0"/>
      <dgm:spPr/>
    </dgm:pt>
  </dgm:ptLst>
  <dgm:cxnLst>
    <dgm:cxn modelId="{87FF960A-2541-41BE-A7D5-C07C96C7ACA2}" type="presOf" srcId="{0BA7FC62-BCA9-412D-B5CE-D5B2D0DB8D3F}" destId="{36FE5422-AE0D-4209-91CC-66C60B520E2B}" srcOrd="0" destOrd="0" presId="urn:microsoft.com/office/officeart/2008/layout/LinedList"/>
    <dgm:cxn modelId="{BE24006A-218F-4C49-8438-A13C2376C592}" srcId="{0BA7FC62-BCA9-412D-B5CE-D5B2D0DB8D3F}" destId="{CBE369B1-8A17-444D-B7F2-4EC7B2C1DF26}" srcOrd="2" destOrd="0" parTransId="{C8F5B34F-C3A0-4AF5-A9F9-7C0E1D29ACB6}" sibTransId="{29A317C8-EB5A-4307-B4CB-F9952A168049}"/>
    <dgm:cxn modelId="{45228255-35C8-4B22-A38F-F2EE7A881B59}" type="presOf" srcId="{A32D2211-0095-4617-97C7-FF2D3CF6B631}" destId="{93A5D1AD-E53A-4878-A6B3-A2EA83D034A2}" srcOrd="0" destOrd="0" presId="urn:microsoft.com/office/officeart/2008/layout/LinedList"/>
    <dgm:cxn modelId="{774BC17E-1F98-4DB9-AF41-1F43FCAE9648}" type="presOf" srcId="{CBE369B1-8A17-444D-B7F2-4EC7B2C1DF26}" destId="{3AC1CB0F-2F93-4D09-84B5-84D4CE73ACC9}" srcOrd="0" destOrd="0" presId="urn:microsoft.com/office/officeart/2008/layout/LinedList"/>
    <dgm:cxn modelId="{E36A9A8A-E3FA-4098-AACA-CE67C5D483A7}" srcId="{0BA7FC62-BCA9-412D-B5CE-D5B2D0DB8D3F}" destId="{A32D2211-0095-4617-97C7-FF2D3CF6B631}" srcOrd="1" destOrd="0" parTransId="{6029A6B9-B30A-44ED-B89E-8E583B291AEE}" sibTransId="{1DD991A1-3BCC-4E96-A839-C5DE00CC1341}"/>
    <dgm:cxn modelId="{7DFFBE8F-A0E1-44D3-B949-D5A4FBBB5CCE}" type="presOf" srcId="{B3617BED-6FE0-4433-A936-F462CB8D76B8}" destId="{9FDE7ED4-99EC-4349-93E6-EF91F9E6B1B3}" srcOrd="0" destOrd="0" presId="urn:microsoft.com/office/officeart/2008/layout/LinedList"/>
    <dgm:cxn modelId="{0B66DC94-4680-4C26-963D-BBA8B307A3D1}" srcId="{0BA7FC62-BCA9-412D-B5CE-D5B2D0DB8D3F}" destId="{B3617BED-6FE0-4433-A936-F462CB8D76B8}" srcOrd="0" destOrd="0" parTransId="{63D74AA7-A0AD-498B-A00A-CE00EA630C12}" sibTransId="{ABFBE3B2-4320-4D72-A814-0017184CC42E}"/>
    <dgm:cxn modelId="{F8873464-0ACD-4E2A-AF39-8A82D71F03C2}" type="presParOf" srcId="{36FE5422-AE0D-4209-91CC-66C60B520E2B}" destId="{BB282458-13E1-4382-8C10-262641FFC1EF}" srcOrd="0" destOrd="0" presId="urn:microsoft.com/office/officeart/2008/layout/LinedList"/>
    <dgm:cxn modelId="{A962D1FE-C850-4E94-9C00-8D78F0D4FD1F}" type="presParOf" srcId="{36FE5422-AE0D-4209-91CC-66C60B520E2B}" destId="{46CF3C8F-BFEC-4652-9327-E2D24D4869F1}" srcOrd="1" destOrd="0" presId="urn:microsoft.com/office/officeart/2008/layout/LinedList"/>
    <dgm:cxn modelId="{5DBAD960-D5F6-4A7A-96A5-D19F7D86E5DF}" type="presParOf" srcId="{46CF3C8F-BFEC-4652-9327-E2D24D4869F1}" destId="{9FDE7ED4-99EC-4349-93E6-EF91F9E6B1B3}" srcOrd="0" destOrd="0" presId="urn:microsoft.com/office/officeart/2008/layout/LinedList"/>
    <dgm:cxn modelId="{3F1376F0-C491-47F8-B51D-5A0E86676A86}" type="presParOf" srcId="{46CF3C8F-BFEC-4652-9327-E2D24D4869F1}" destId="{E3D24F3A-9544-4978-9F3A-787A138CF4FC}" srcOrd="1" destOrd="0" presId="urn:microsoft.com/office/officeart/2008/layout/LinedList"/>
    <dgm:cxn modelId="{FDCCB3D2-A4E5-4D1A-B123-9B850E373752}" type="presParOf" srcId="{36FE5422-AE0D-4209-91CC-66C60B520E2B}" destId="{5DA77E64-2FE1-4E52-ACAB-080069A24EEC}" srcOrd="2" destOrd="0" presId="urn:microsoft.com/office/officeart/2008/layout/LinedList"/>
    <dgm:cxn modelId="{422AA718-D067-4DDD-AF6C-2B0C1C220944}" type="presParOf" srcId="{36FE5422-AE0D-4209-91CC-66C60B520E2B}" destId="{D0E67629-BDB4-45BE-B68D-905F5220CDFD}" srcOrd="3" destOrd="0" presId="urn:microsoft.com/office/officeart/2008/layout/LinedList"/>
    <dgm:cxn modelId="{6A9513E2-7F0F-4B79-A6B7-2ACD641DED63}" type="presParOf" srcId="{D0E67629-BDB4-45BE-B68D-905F5220CDFD}" destId="{93A5D1AD-E53A-4878-A6B3-A2EA83D034A2}" srcOrd="0" destOrd="0" presId="urn:microsoft.com/office/officeart/2008/layout/LinedList"/>
    <dgm:cxn modelId="{44F37BDD-05AB-4D1F-990D-1EE1E8CF21D6}" type="presParOf" srcId="{D0E67629-BDB4-45BE-B68D-905F5220CDFD}" destId="{991924CB-944C-466F-91C8-5DC8AD0C1A7C}" srcOrd="1" destOrd="0" presId="urn:microsoft.com/office/officeart/2008/layout/LinedList"/>
    <dgm:cxn modelId="{744701EE-1AF3-4895-8086-C86EC9DBD9F9}" type="presParOf" srcId="{36FE5422-AE0D-4209-91CC-66C60B520E2B}" destId="{F77FB502-6388-431A-9C08-2571F67780B5}" srcOrd="4" destOrd="0" presId="urn:microsoft.com/office/officeart/2008/layout/LinedList"/>
    <dgm:cxn modelId="{EDB1AF9E-B0AC-4C24-B76C-99BACE4450E1}" type="presParOf" srcId="{36FE5422-AE0D-4209-91CC-66C60B520E2B}" destId="{763962EB-5A4D-427E-9109-5F986DE6C596}" srcOrd="5" destOrd="0" presId="urn:microsoft.com/office/officeart/2008/layout/LinedList"/>
    <dgm:cxn modelId="{FCB0452B-8DA2-4B4D-8DDA-AF4FD69BD8A1}" type="presParOf" srcId="{763962EB-5A4D-427E-9109-5F986DE6C596}" destId="{3AC1CB0F-2F93-4D09-84B5-84D4CE73ACC9}" srcOrd="0" destOrd="0" presId="urn:microsoft.com/office/officeart/2008/layout/LinedList"/>
    <dgm:cxn modelId="{F3132490-FB96-47FE-85B9-6A42495ABD19}" type="presParOf" srcId="{763962EB-5A4D-427E-9109-5F986DE6C596}" destId="{36566479-7B87-4A46-B986-3871D97723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A701FF-CEF7-4641-8437-D3552F801BD6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A851032-177F-4489-B0E1-B2DCFEE7EBDF}">
      <dgm:prSet/>
      <dgm:spPr/>
      <dgm:t>
        <a:bodyPr/>
        <a:lstStyle/>
        <a:p>
          <a:r>
            <a:rPr lang="en-US" dirty="0"/>
            <a:t>🧹 Filled Missing Values:</a:t>
          </a:r>
        </a:p>
      </dgm:t>
    </dgm:pt>
    <dgm:pt modelId="{273F2EA0-2F74-443C-8A35-A73EA3196437}" type="parTrans" cxnId="{05DEA1B3-C632-4786-B352-0E455C86BEBC}">
      <dgm:prSet/>
      <dgm:spPr/>
      <dgm:t>
        <a:bodyPr/>
        <a:lstStyle/>
        <a:p>
          <a:endParaRPr lang="en-US"/>
        </a:p>
      </dgm:t>
    </dgm:pt>
    <dgm:pt modelId="{A67CFB70-2A90-4141-A3B1-5036EC3E1AFE}" type="sibTrans" cxnId="{05DEA1B3-C632-4786-B352-0E455C86BEBC}">
      <dgm:prSet/>
      <dgm:spPr/>
      <dgm:t>
        <a:bodyPr/>
        <a:lstStyle/>
        <a:p>
          <a:endParaRPr lang="en-US"/>
        </a:p>
      </dgm:t>
    </dgm:pt>
    <dgm:pt modelId="{C5404015-8D92-4A7E-9E73-3BCFAC8DD74A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customer_id</a:t>
          </a:r>
          <a:r>
            <a:rPr lang="en-US" dirty="0"/>
            <a:t> → -999</a:t>
          </a:r>
        </a:p>
      </dgm:t>
    </dgm:pt>
    <dgm:pt modelId="{20752F9D-8B78-44EE-A53D-344985E74D84}" type="parTrans" cxnId="{A36F973F-5EC5-4EA8-B931-198E9A89A84F}">
      <dgm:prSet/>
      <dgm:spPr/>
      <dgm:t>
        <a:bodyPr/>
        <a:lstStyle/>
        <a:p>
          <a:endParaRPr lang="en-US"/>
        </a:p>
      </dgm:t>
    </dgm:pt>
    <dgm:pt modelId="{066223E4-2376-4C88-BDDD-F67DA6304224}" type="sibTrans" cxnId="{A36F973F-5EC5-4EA8-B931-198E9A89A84F}">
      <dgm:prSet/>
      <dgm:spPr/>
      <dgm:t>
        <a:bodyPr/>
        <a:lstStyle/>
        <a:p>
          <a:endParaRPr lang="en-US"/>
        </a:p>
      </dgm:t>
    </dgm:pt>
    <dgm:pt modelId="{9A1B94D9-B0BF-4901-952E-E85E7CB74370}">
      <dgm:prSet/>
      <dgm:spPr/>
      <dgm:t>
        <a:bodyPr/>
        <a:lstStyle/>
        <a:p>
          <a:r>
            <a:rPr lang="en-US" dirty="0"/>
            <a:t>- </a:t>
          </a:r>
          <a:r>
            <a:rPr lang="en-US" dirty="0" err="1"/>
            <a:t>shipping_cost</a:t>
          </a:r>
          <a:r>
            <a:rPr lang="en-US" dirty="0"/>
            <a:t> and </a:t>
          </a:r>
          <a:r>
            <a:rPr lang="en-US" dirty="0" err="1"/>
            <a:t>warehouse_location</a:t>
          </a:r>
          <a:r>
            <a:rPr lang="en-US" dirty="0"/>
            <a:t> via group imputation</a:t>
          </a:r>
        </a:p>
      </dgm:t>
    </dgm:pt>
    <dgm:pt modelId="{7593C44F-D341-44AB-ACA1-40F214AAAE1D}" type="parTrans" cxnId="{4517D635-24F7-459F-8BB8-14A4B99ECF6F}">
      <dgm:prSet/>
      <dgm:spPr/>
      <dgm:t>
        <a:bodyPr/>
        <a:lstStyle/>
        <a:p>
          <a:endParaRPr lang="en-US"/>
        </a:p>
      </dgm:t>
    </dgm:pt>
    <dgm:pt modelId="{64A1CE23-462B-4AED-8FA8-DFE0A8662738}" type="sibTrans" cxnId="{4517D635-24F7-459F-8BB8-14A4B99ECF6F}">
      <dgm:prSet/>
      <dgm:spPr/>
      <dgm:t>
        <a:bodyPr/>
        <a:lstStyle/>
        <a:p>
          <a:endParaRPr lang="en-US"/>
        </a:p>
      </dgm:t>
    </dgm:pt>
    <dgm:pt modelId="{E0184080-8E8A-4560-9B10-ED7BEB9DE9BB}">
      <dgm:prSet/>
      <dgm:spPr/>
      <dgm:t>
        <a:bodyPr/>
        <a:lstStyle/>
        <a:p>
          <a:r>
            <a:rPr lang="en-US"/>
            <a:t>⚠️ Flagged Negative Values in quantity &amp; unit_price</a:t>
          </a:r>
        </a:p>
      </dgm:t>
    </dgm:pt>
    <dgm:pt modelId="{FACDDBAF-9910-4497-B333-4139F30B50BF}" type="parTrans" cxnId="{36FA2BDF-7E45-4822-AC4E-44324BE5BEA3}">
      <dgm:prSet/>
      <dgm:spPr/>
      <dgm:t>
        <a:bodyPr/>
        <a:lstStyle/>
        <a:p>
          <a:endParaRPr lang="en-US"/>
        </a:p>
      </dgm:t>
    </dgm:pt>
    <dgm:pt modelId="{1934B619-1E1B-47AF-8A08-FC0EC26C0C09}" type="sibTrans" cxnId="{36FA2BDF-7E45-4822-AC4E-44324BE5BEA3}">
      <dgm:prSet/>
      <dgm:spPr/>
      <dgm:t>
        <a:bodyPr/>
        <a:lstStyle/>
        <a:p>
          <a:endParaRPr lang="en-US"/>
        </a:p>
      </dgm:t>
    </dgm:pt>
    <dgm:pt modelId="{808F4666-8269-4A79-9B33-D2627984E5DD}">
      <dgm:prSet/>
      <dgm:spPr/>
      <dgm:t>
        <a:bodyPr/>
        <a:lstStyle/>
        <a:p>
          <a:r>
            <a:rPr lang="en-US"/>
            <a:t>🛠️ Created Columns: total_sales, net_sales, discounted_sales, total_profit</a:t>
          </a:r>
        </a:p>
      </dgm:t>
    </dgm:pt>
    <dgm:pt modelId="{139D94D7-5141-429C-8B34-83AB1F0A5255}" type="parTrans" cxnId="{1522BBF2-F0AC-4544-9FB2-F86BE8EAC2C2}">
      <dgm:prSet/>
      <dgm:spPr/>
      <dgm:t>
        <a:bodyPr/>
        <a:lstStyle/>
        <a:p>
          <a:endParaRPr lang="en-US"/>
        </a:p>
      </dgm:t>
    </dgm:pt>
    <dgm:pt modelId="{EBFA1583-4EE1-4C02-A779-B4149CC9780C}" type="sibTrans" cxnId="{1522BBF2-F0AC-4544-9FB2-F86BE8EAC2C2}">
      <dgm:prSet/>
      <dgm:spPr/>
      <dgm:t>
        <a:bodyPr/>
        <a:lstStyle/>
        <a:p>
          <a:endParaRPr lang="en-US"/>
        </a:p>
      </dgm:t>
    </dgm:pt>
    <dgm:pt modelId="{3872C26B-B348-45CB-9366-016CAE0D8454}" type="pres">
      <dgm:prSet presAssocID="{41A701FF-CEF7-4641-8437-D3552F801BD6}" presName="Name0" presStyleCnt="0">
        <dgm:presLayoutVars>
          <dgm:dir/>
          <dgm:resizeHandles val="exact"/>
        </dgm:presLayoutVars>
      </dgm:prSet>
      <dgm:spPr/>
    </dgm:pt>
    <dgm:pt modelId="{7D61969F-96A2-40E6-AFDA-7797586D7D4D}" type="pres">
      <dgm:prSet presAssocID="{2A851032-177F-4489-B0E1-B2DCFEE7EBDF}" presName="node" presStyleLbl="node1" presStyleIdx="0" presStyleCnt="5">
        <dgm:presLayoutVars>
          <dgm:bulletEnabled val="1"/>
        </dgm:presLayoutVars>
      </dgm:prSet>
      <dgm:spPr/>
    </dgm:pt>
    <dgm:pt modelId="{5784A063-D582-400E-BCB1-1D6AE010DF6F}" type="pres">
      <dgm:prSet presAssocID="{A67CFB70-2A90-4141-A3B1-5036EC3E1AFE}" presName="sibTrans" presStyleLbl="sibTrans1D1" presStyleIdx="0" presStyleCnt="4"/>
      <dgm:spPr/>
    </dgm:pt>
    <dgm:pt modelId="{9FD4EAE5-C857-4E90-BD7D-3640AB4D7438}" type="pres">
      <dgm:prSet presAssocID="{A67CFB70-2A90-4141-A3B1-5036EC3E1AFE}" presName="connectorText" presStyleLbl="sibTrans1D1" presStyleIdx="0" presStyleCnt="4"/>
      <dgm:spPr/>
    </dgm:pt>
    <dgm:pt modelId="{2FE1B670-CF16-4FE0-8DFA-63EC555A4178}" type="pres">
      <dgm:prSet presAssocID="{C5404015-8D92-4A7E-9E73-3BCFAC8DD74A}" presName="node" presStyleLbl="node1" presStyleIdx="1" presStyleCnt="5">
        <dgm:presLayoutVars>
          <dgm:bulletEnabled val="1"/>
        </dgm:presLayoutVars>
      </dgm:prSet>
      <dgm:spPr/>
    </dgm:pt>
    <dgm:pt modelId="{7F17207D-9E3B-4533-BB7F-5F302483BC14}" type="pres">
      <dgm:prSet presAssocID="{066223E4-2376-4C88-BDDD-F67DA6304224}" presName="sibTrans" presStyleLbl="sibTrans1D1" presStyleIdx="1" presStyleCnt="4"/>
      <dgm:spPr/>
    </dgm:pt>
    <dgm:pt modelId="{E30FA23E-A86D-440D-9AE5-43D3B654EDE0}" type="pres">
      <dgm:prSet presAssocID="{066223E4-2376-4C88-BDDD-F67DA6304224}" presName="connectorText" presStyleLbl="sibTrans1D1" presStyleIdx="1" presStyleCnt="4"/>
      <dgm:spPr/>
    </dgm:pt>
    <dgm:pt modelId="{53FD37C9-72D3-4F5B-9C8E-7AE7B45EC77C}" type="pres">
      <dgm:prSet presAssocID="{9A1B94D9-B0BF-4901-952E-E85E7CB74370}" presName="node" presStyleLbl="node1" presStyleIdx="2" presStyleCnt="5">
        <dgm:presLayoutVars>
          <dgm:bulletEnabled val="1"/>
        </dgm:presLayoutVars>
      </dgm:prSet>
      <dgm:spPr/>
    </dgm:pt>
    <dgm:pt modelId="{D7F6A8F1-7C27-457E-B372-ACCC9D8CEC01}" type="pres">
      <dgm:prSet presAssocID="{64A1CE23-462B-4AED-8FA8-DFE0A8662738}" presName="sibTrans" presStyleLbl="sibTrans1D1" presStyleIdx="2" presStyleCnt="4"/>
      <dgm:spPr/>
    </dgm:pt>
    <dgm:pt modelId="{1E8D85F2-4DBF-42C6-940E-347630145BA4}" type="pres">
      <dgm:prSet presAssocID="{64A1CE23-462B-4AED-8FA8-DFE0A8662738}" presName="connectorText" presStyleLbl="sibTrans1D1" presStyleIdx="2" presStyleCnt="4"/>
      <dgm:spPr/>
    </dgm:pt>
    <dgm:pt modelId="{A2CF4E95-FC80-4BC1-8B16-593BAFCE2D57}" type="pres">
      <dgm:prSet presAssocID="{E0184080-8E8A-4560-9B10-ED7BEB9DE9BB}" presName="node" presStyleLbl="node1" presStyleIdx="3" presStyleCnt="5">
        <dgm:presLayoutVars>
          <dgm:bulletEnabled val="1"/>
        </dgm:presLayoutVars>
      </dgm:prSet>
      <dgm:spPr/>
    </dgm:pt>
    <dgm:pt modelId="{E783CDB2-4947-40F5-9142-3F0FCE62751B}" type="pres">
      <dgm:prSet presAssocID="{1934B619-1E1B-47AF-8A08-FC0EC26C0C09}" presName="sibTrans" presStyleLbl="sibTrans1D1" presStyleIdx="3" presStyleCnt="4"/>
      <dgm:spPr/>
    </dgm:pt>
    <dgm:pt modelId="{7477FEED-0C02-4829-8253-7A6BF2BA8B87}" type="pres">
      <dgm:prSet presAssocID="{1934B619-1E1B-47AF-8A08-FC0EC26C0C09}" presName="connectorText" presStyleLbl="sibTrans1D1" presStyleIdx="3" presStyleCnt="4"/>
      <dgm:spPr/>
    </dgm:pt>
    <dgm:pt modelId="{D81102E1-0D68-47C6-97DF-D32C2C43B1EF}" type="pres">
      <dgm:prSet presAssocID="{808F4666-8269-4A79-9B33-D2627984E5DD}" presName="node" presStyleLbl="node1" presStyleIdx="4" presStyleCnt="5">
        <dgm:presLayoutVars>
          <dgm:bulletEnabled val="1"/>
        </dgm:presLayoutVars>
      </dgm:prSet>
      <dgm:spPr/>
    </dgm:pt>
  </dgm:ptLst>
  <dgm:cxnLst>
    <dgm:cxn modelId="{04C41406-707C-4410-AB72-287B8DEF909F}" type="presOf" srcId="{1934B619-1E1B-47AF-8A08-FC0EC26C0C09}" destId="{7477FEED-0C02-4829-8253-7A6BF2BA8B87}" srcOrd="1" destOrd="0" presId="urn:microsoft.com/office/officeart/2016/7/layout/RepeatingBendingProcessNew"/>
    <dgm:cxn modelId="{F46CAE20-F868-4289-A897-780E9ED5839D}" type="presOf" srcId="{A67CFB70-2A90-4141-A3B1-5036EC3E1AFE}" destId="{9FD4EAE5-C857-4E90-BD7D-3640AB4D7438}" srcOrd="1" destOrd="0" presId="urn:microsoft.com/office/officeart/2016/7/layout/RepeatingBendingProcessNew"/>
    <dgm:cxn modelId="{40D24623-CAFF-4B28-8970-68F04F44BDB1}" type="presOf" srcId="{64A1CE23-462B-4AED-8FA8-DFE0A8662738}" destId="{1E8D85F2-4DBF-42C6-940E-347630145BA4}" srcOrd="1" destOrd="0" presId="urn:microsoft.com/office/officeart/2016/7/layout/RepeatingBendingProcessNew"/>
    <dgm:cxn modelId="{4517D635-24F7-459F-8BB8-14A4B99ECF6F}" srcId="{41A701FF-CEF7-4641-8437-D3552F801BD6}" destId="{9A1B94D9-B0BF-4901-952E-E85E7CB74370}" srcOrd="2" destOrd="0" parTransId="{7593C44F-D341-44AB-ACA1-40F214AAAE1D}" sibTransId="{64A1CE23-462B-4AED-8FA8-DFE0A8662738}"/>
    <dgm:cxn modelId="{A36F973F-5EC5-4EA8-B931-198E9A89A84F}" srcId="{41A701FF-CEF7-4641-8437-D3552F801BD6}" destId="{C5404015-8D92-4A7E-9E73-3BCFAC8DD74A}" srcOrd="1" destOrd="0" parTransId="{20752F9D-8B78-44EE-A53D-344985E74D84}" sibTransId="{066223E4-2376-4C88-BDDD-F67DA6304224}"/>
    <dgm:cxn modelId="{5130C45E-962C-435D-A9AA-D84FA86A722E}" type="presOf" srcId="{066223E4-2376-4C88-BDDD-F67DA6304224}" destId="{7F17207D-9E3B-4533-BB7F-5F302483BC14}" srcOrd="0" destOrd="0" presId="urn:microsoft.com/office/officeart/2016/7/layout/RepeatingBendingProcessNew"/>
    <dgm:cxn modelId="{1FF0E648-A68C-453C-B12F-0164B428185C}" type="presOf" srcId="{9A1B94D9-B0BF-4901-952E-E85E7CB74370}" destId="{53FD37C9-72D3-4F5B-9C8E-7AE7B45EC77C}" srcOrd="0" destOrd="0" presId="urn:microsoft.com/office/officeart/2016/7/layout/RepeatingBendingProcessNew"/>
    <dgm:cxn modelId="{494C064F-0356-40DE-818D-F05418EA0D1A}" type="presOf" srcId="{E0184080-8E8A-4560-9B10-ED7BEB9DE9BB}" destId="{A2CF4E95-FC80-4BC1-8B16-593BAFCE2D57}" srcOrd="0" destOrd="0" presId="urn:microsoft.com/office/officeart/2016/7/layout/RepeatingBendingProcessNew"/>
    <dgm:cxn modelId="{44608281-9FA6-498C-B97E-921577C4E36C}" type="presOf" srcId="{64A1CE23-462B-4AED-8FA8-DFE0A8662738}" destId="{D7F6A8F1-7C27-457E-B372-ACCC9D8CEC01}" srcOrd="0" destOrd="0" presId="urn:microsoft.com/office/officeart/2016/7/layout/RepeatingBendingProcessNew"/>
    <dgm:cxn modelId="{852A338D-F0C5-4A8C-8215-9C770CC69467}" type="presOf" srcId="{41A701FF-CEF7-4641-8437-D3552F801BD6}" destId="{3872C26B-B348-45CB-9366-016CAE0D8454}" srcOrd="0" destOrd="0" presId="urn:microsoft.com/office/officeart/2016/7/layout/RepeatingBendingProcessNew"/>
    <dgm:cxn modelId="{E1F9B597-8C6E-448A-91D8-F4FEE14FE61B}" type="presOf" srcId="{808F4666-8269-4A79-9B33-D2627984E5DD}" destId="{D81102E1-0D68-47C6-97DF-D32C2C43B1EF}" srcOrd="0" destOrd="0" presId="urn:microsoft.com/office/officeart/2016/7/layout/RepeatingBendingProcessNew"/>
    <dgm:cxn modelId="{45001998-2093-4D0C-8E5A-07388897688F}" type="presOf" srcId="{A67CFB70-2A90-4141-A3B1-5036EC3E1AFE}" destId="{5784A063-D582-400E-BCB1-1D6AE010DF6F}" srcOrd="0" destOrd="0" presId="urn:microsoft.com/office/officeart/2016/7/layout/RepeatingBendingProcessNew"/>
    <dgm:cxn modelId="{C2BC729E-17FB-44D4-8F81-C1D100F772A4}" type="presOf" srcId="{1934B619-1E1B-47AF-8A08-FC0EC26C0C09}" destId="{E783CDB2-4947-40F5-9142-3F0FCE62751B}" srcOrd="0" destOrd="0" presId="urn:microsoft.com/office/officeart/2016/7/layout/RepeatingBendingProcessNew"/>
    <dgm:cxn modelId="{05DEA1B3-C632-4786-B352-0E455C86BEBC}" srcId="{41A701FF-CEF7-4641-8437-D3552F801BD6}" destId="{2A851032-177F-4489-B0E1-B2DCFEE7EBDF}" srcOrd="0" destOrd="0" parTransId="{273F2EA0-2F74-443C-8A35-A73EA3196437}" sibTransId="{A67CFB70-2A90-4141-A3B1-5036EC3E1AFE}"/>
    <dgm:cxn modelId="{2B9E85B4-4904-4E9A-B170-A2AFC7912D3A}" type="presOf" srcId="{2A851032-177F-4489-B0E1-B2DCFEE7EBDF}" destId="{7D61969F-96A2-40E6-AFDA-7797586D7D4D}" srcOrd="0" destOrd="0" presId="urn:microsoft.com/office/officeart/2016/7/layout/RepeatingBendingProcessNew"/>
    <dgm:cxn modelId="{50ABEDC7-4C5F-4FFB-B248-07F2C7EC3DA7}" type="presOf" srcId="{C5404015-8D92-4A7E-9E73-3BCFAC8DD74A}" destId="{2FE1B670-CF16-4FE0-8DFA-63EC555A4178}" srcOrd="0" destOrd="0" presId="urn:microsoft.com/office/officeart/2016/7/layout/RepeatingBendingProcessNew"/>
    <dgm:cxn modelId="{36FA2BDF-7E45-4822-AC4E-44324BE5BEA3}" srcId="{41A701FF-CEF7-4641-8437-D3552F801BD6}" destId="{E0184080-8E8A-4560-9B10-ED7BEB9DE9BB}" srcOrd="3" destOrd="0" parTransId="{FACDDBAF-9910-4497-B333-4139F30B50BF}" sibTransId="{1934B619-1E1B-47AF-8A08-FC0EC26C0C09}"/>
    <dgm:cxn modelId="{6062F1E6-E61C-4354-81EE-F6E57DE6BE62}" type="presOf" srcId="{066223E4-2376-4C88-BDDD-F67DA6304224}" destId="{E30FA23E-A86D-440D-9AE5-43D3B654EDE0}" srcOrd="1" destOrd="0" presId="urn:microsoft.com/office/officeart/2016/7/layout/RepeatingBendingProcessNew"/>
    <dgm:cxn modelId="{1522BBF2-F0AC-4544-9FB2-F86BE8EAC2C2}" srcId="{41A701FF-CEF7-4641-8437-D3552F801BD6}" destId="{808F4666-8269-4A79-9B33-D2627984E5DD}" srcOrd="4" destOrd="0" parTransId="{139D94D7-5141-429C-8B34-83AB1F0A5255}" sibTransId="{EBFA1583-4EE1-4C02-A779-B4149CC9780C}"/>
    <dgm:cxn modelId="{264207C8-A9A1-4EB4-8DE5-95D7B2C369D3}" type="presParOf" srcId="{3872C26B-B348-45CB-9366-016CAE0D8454}" destId="{7D61969F-96A2-40E6-AFDA-7797586D7D4D}" srcOrd="0" destOrd="0" presId="urn:microsoft.com/office/officeart/2016/7/layout/RepeatingBendingProcessNew"/>
    <dgm:cxn modelId="{814D7726-3A55-4648-8637-FF44E3450AB6}" type="presParOf" srcId="{3872C26B-B348-45CB-9366-016CAE0D8454}" destId="{5784A063-D582-400E-BCB1-1D6AE010DF6F}" srcOrd="1" destOrd="0" presId="urn:microsoft.com/office/officeart/2016/7/layout/RepeatingBendingProcessNew"/>
    <dgm:cxn modelId="{425DC317-728B-4B68-87AC-8F8A3FC9B8CD}" type="presParOf" srcId="{5784A063-D582-400E-BCB1-1D6AE010DF6F}" destId="{9FD4EAE5-C857-4E90-BD7D-3640AB4D7438}" srcOrd="0" destOrd="0" presId="urn:microsoft.com/office/officeart/2016/7/layout/RepeatingBendingProcessNew"/>
    <dgm:cxn modelId="{3DC94BB9-3D26-48FC-9F79-EE1C30A28BC5}" type="presParOf" srcId="{3872C26B-B348-45CB-9366-016CAE0D8454}" destId="{2FE1B670-CF16-4FE0-8DFA-63EC555A4178}" srcOrd="2" destOrd="0" presId="urn:microsoft.com/office/officeart/2016/7/layout/RepeatingBendingProcessNew"/>
    <dgm:cxn modelId="{BBFA02CB-BF80-433F-AD95-A18C891B32D3}" type="presParOf" srcId="{3872C26B-B348-45CB-9366-016CAE0D8454}" destId="{7F17207D-9E3B-4533-BB7F-5F302483BC14}" srcOrd="3" destOrd="0" presId="urn:microsoft.com/office/officeart/2016/7/layout/RepeatingBendingProcessNew"/>
    <dgm:cxn modelId="{BD4F3296-5ADF-4D40-8705-FC700A299B49}" type="presParOf" srcId="{7F17207D-9E3B-4533-BB7F-5F302483BC14}" destId="{E30FA23E-A86D-440D-9AE5-43D3B654EDE0}" srcOrd="0" destOrd="0" presId="urn:microsoft.com/office/officeart/2016/7/layout/RepeatingBendingProcessNew"/>
    <dgm:cxn modelId="{DD1F36A3-B341-4322-98ED-48A103EAAD31}" type="presParOf" srcId="{3872C26B-B348-45CB-9366-016CAE0D8454}" destId="{53FD37C9-72D3-4F5B-9C8E-7AE7B45EC77C}" srcOrd="4" destOrd="0" presId="urn:microsoft.com/office/officeart/2016/7/layout/RepeatingBendingProcessNew"/>
    <dgm:cxn modelId="{4F5F6A69-EF5B-4B03-80F5-B705A65A1DFC}" type="presParOf" srcId="{3872C26B-B348-45CB-9366-016CAE0D8454}" destId="{D7F6A8F1-7C27-457E-B372-ACCC9D8CEC01}" srcOrd="5" destOrd="0" presId="urn:microsoft.com/office/officeart/2016/7/layout/RepeatingBendingProcessNew"/>
    <dgm:cxn modelId="{EC007D32-11D8-44D3-B76F-96A6337BF817}" type="presParOf" srcId="{D7F6A8F1-7C27-457E-B372-ACCC9D8CEC01}" destId="{1E8D85F2-4DBF-42C6-940E-347630145BA4}" srcOrd="0" destOrd="0" presId="urn:microsoft.com/office/officeart/2016/7/layout/RepeatingBendingProcessNew"/>
    <dgm:cxn modelId="{CDFF227A-553F-4C03-BCFF-CE914FABCE58}" type="presParOf" srcId="{3872C26B-B348-45CB-9366-016CAE0D8454}" destId="{A2CF4E95-FC80-4BC1-8B16-593BAFCE2D57}" srcOrd="6" destOrd="0" presId="urn:microsoft.com/office/officeart/2016/7/layout/RepeatingBendingProcessNew"/>
    <dgm:cxn modelId="{9EE06D3A-C0C5-4F53-B23F-70E0EFDB2A9D}" type="presParOf" srcId="{3872C26B-B348-45CB-9366-016CAE0D8454}" destId="{E783CDB2-4947-40F5-9142-3F0FCE62751B}" srcOrd="7" destOrd="0" presId="urn:microsoft.com/office/officeart/2016/7/layout/RepeatingBendingProcessNew"/>
    <dgm:cxn modelId="{D4694B89-1858-47C6-AFFE-83143B12FAEE}" type="presParOf" srcId="{E783CDB2-4947-40F5-9142-3F0FCE62751B}" destId="{7477FEED-0C02-4829-8253-7A6BF2BA8B87}" srcOrd="0" destOrd="0" presId="urn:microsoft.com/office/officeart/2016/7/layout/RepeatingBendingProcessNew"/>
    <dgm:cxn modelId="{C756695D-784D-419F-939C-749998D59D1B}" type="presParOf" srcId="{3872C26B-B348-45CB-9366-016CAE0D8454}" destId="{D81102E1-0D68-47C6-97DF-D32C2C43B1EF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195639-9377-4032-B646-38D7C998787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C4AC9486-E8A7-464C-ADD9-150DBC7A9A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📆 Split invoice_date into: year, month, day, hour</a:t>
          </a:r>
        </a:p>
      </dgm:t>
    </dgm:pt>
    <dgm:pt modelId="{B7B0DFB2-21A1-4D9F-9694-65A328D0B4EB}" type="parTrans" cxnId="{B33127EB-41F8-42AE-9050-F3E014679681}">
      <dgm:prSet/>
      <dgm:spPr/>
      <dgm:t>
        <a:bodyPr/>
        <a:lstStyle/>
        <a:p>
          <a:endParaRPr lang="en-US"/>
        </a:p>
      </dgm:t>
    </dgm:pt>
    <dgm:pt modelId="{374E6E06-E654-459A-853C-E1E8118D47BB}" type="sibTrans" cxnId="{B33127EB-41F8-42AE-9050-F3E01467968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A3D506-2147-42EC-B759-C1032EF93E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📊 Created Metrics:</a:t>
          </a:r>
        </a:p>
      </dgm:t>
    </dgm:pt>
    <dgm:pt modelId="{642D4BC4-63C1-49B2-A2AE-68E5B01E5A9A}" type="parTrans" cxnId="{26687879-27E8-4269-B170-C859D08F1FFA}">
      <dgm:prSet/>
      <dgm:spPr/>
      <dgm:t>
        <a:bodyPr/>
        <a:lstStyle/>
        <a:p>
          <a:endParaRPr lang="en-US"/>
        </a:p>
      </dgm:t>
    </dgm:pt>
    <dgm:pt modelId="{39DAFCC2-5FAA-4A5A-9F53-82A0AF449174}" type="sibTrans" cxnId="{26687879-27E8-4269-B170-C859D08F1F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E501D2-BD97-4648-95DB-2A738C83C6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total_sales = unit_price × quantity</a:t>
          </a:r>
        </a:p>
      </dgm:t>
    </dgm:pt>
    <dgm:pt modelId="{65CA1136-1E2C-4D3F-9F40-EFA0D337FA29}" type="parTrans" cxnId="{DD4B639C-E643-414A-9468-FCDEDC700232}">
      <dgm:prSet/>
      <dgm:spPr/>
      <dgm:t>
        <a:bodyPr/>
        <a:lstStyle/>
        <a:p>
          <a:endParaRPr lang="en-US"/>
        </a:p>
      </dgm:t>
    </dgm:pt>
    <dgm:pt modelId="{DAB0BD8E-221F-4631-88EA-F8DE48516B4D}" type="sibTrans" cxnId="{DD4B639C-E643-414A-9468-FCDEDC7002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00D11C-EED9-447B-8A3C-A0038286D4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net_sales = total_sales × (1 - discount)</a:t>
          </a:r>
        </a:p>
      </dgm:t>
    </dgm:pt>
    <dgm:pt modelId="{E1CEDCF9-B9C6-4178-AF26-F697F8D3A14E}" type="parTrans" cxnId="{559FB535-3C3B-4743-8D13-53A6ADB72D59}">
      <dgm:prSet/>
      <dgm:spPr/>
      <dgm:t>
        <a:bodyPr/>
        <a:lstStyle/>
        <a:p>
          <a:endParaRPr lang="en-US"/>
        </a:p>
      </dgm:t>
    </dgm:pt>
    <dgm:pt modelId="{2A349A29-A8FC-46E2-B875-2B90C61A6B64}" type="sibTrans" cxnId="{559FB535-3C3B-4743-8D13-53A6ADB72D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EE03F3-5C07-481A-835B-2A746300C1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total_profit = net_sales - costs</a:t>
          </a:r>
        </a:p>
      </dgm:t>
    </dgm:pt>
    <dgm:pt modelId="{0F39C312-9364-4055-86F4-FF5393F7CCF3}" type="parTrans" cxnId="{0E774A58-466B-4D20-96BC-0BAA20DDDFE7}">
      <dgm:prSet/>
      <dgm:spPr/>
      <dgm:t>
        <a:bodyPr/>
        <a:lstStyle/>
        <a:p>
          <a:endParaRPr lang="en-US"/>
        </a:p>
      </dgm:t>
    </dgm:pt>
    <dgm:pt modelId="{F6B73C64-D53D-4A37-A800-3AF6222C559A}" type="sibTrans" cxnId="{0E774A58-466B-4D20-96BC-0BAA20DDDF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D5646C-AE04-473D-8537-8937E742F1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👤 Features: customer profitability, first-time buyers , time series</a:t>
          </a:r>
        </a:p>
      </dgm:t>
    </dgm:pt>
    <dgm:pt modelId="{36376E66-B86B-4969-812C-1CE1272F575D}" type="parTrans" cxnId="{8C2BEF31-CD65-4A56-8CBB-2DA125876CD5}">
      <dgm:prSet/>
      <dgm:spPr/>
      <dgm:t>
        <a:bodyPr/>
        <a:lstStyle/>
        <a:p>
          <a:endParaRPr lang="en-US"/>
        </a:p>
      </dgm:t>
    </dgm:pt>
    <dgm:pt modelId="{9400172F-AD23-4057-8E34-0326BCDD7CB3}" type="sibTrans" cxnId="{8C2BEF31-CD65-4A56-8CBB-2DA125876CD5}">
      <dgm:prSet/>
      <dgm:spPr/>
      <dgm:t>
        <a:bodyPr/>
        <a:lstStyle/>
        <a:p>
          <a:endParaRPr lang="en-US"/>
        </a:p>
      </dgm:t>
    </dgm:pt>
    <dgm:pt modelId="{36BB08B0-267E-4517-BB93-551E12273F7A}" type="pres">
      <dgm:prSet presAssocID="{F2195639-9377-4032-B646-38D7C9987876}" presName="root" presStyleCnt="0">
        <dgm:presLayoutVars>
          <dgm:dir/>
          <dgm:resizeHandles val="exact"/>
        </dgm:presLayoutVars>
      </dgm:prSet>
      <dgm:spPr/>
    </dgm:pt>
    <dgm:pt modelId="{06855A09-E90F-4CA7-A725-7EC956C09514}" type="pres">
      <dgm:prSet presAssocID="{F2195639-9377-4032-B646-38D7C9987876}" presName="container" presStyleCnt="0">
        <dgm:presLayoutVars>
          <dgm:dir/>
          <dgm:resizeHandles val="exact"/>
        </dgm:presLayoutVars>
      </dgm:prSet>
      <dgm:spPr/>
    </dgm:pt>
    <dgm:pt modelId="{E44BDD22-8AC0-40D8-AE64-C6D3233A902B}" type="pres">
      <dgm:prSet presAssocID="{C4AC9486-E8A7-464C-ADD9-150DBC7A9A6A}" presName="compNode" presStyleCnt="0"/>
      <dgm:spPr/>
    </dgm:pt>
    <dgm:pt modelId="{87CE7F3A-2D8B-4E28-AAE4-8D6B013BB408}" type="pres">
      <dgm:prSet presAssocID="{C4AC9486-E8A7-464C-ADD9-150DBC7A9A6A}" presName="iconBgRect" presStyleLbl="bgShp" presStyleIdx="0" presStyleCnt="6"/>
      <dgm:spPr/>
    </dgm:pt>
    <dgm:pt modelId="{1FCF1773-6D56-4C12-85B0-42ABF913D3CB}" type="pres">
      <dgm:prSet presAssocID="{C4AC9486-E8A7-464C-ADD9-150DBC7A9A6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E98CA1F3-36EC-454D-84F1-33713A26C58C}" type="pres">
      <dgm:prSet presAssocID="{C4AC9486-E8A7-464C-ADD9-150DBC7A9A6A}" presName="spaceRect" presStyleCnt="0"/>
      <dgm:spPr/>
    </dgm:pt>
    <dgm:pt modelId="{CDACF56C-1364-4D33-BAB3-062E666E2FC4}" type="pres">
      <dgm:prSet presAssocID="{C4AC9486-E8A7-464C-ADD9-150DBC7A9A6A}" presName="textRect" presStyleLbl="revTx" presStyleIdx="0" presStyleCnt="6">
        <dgm:presLayoutVars>
          <dgm:chMax val="1"/>
          <dgm:chPref val="1"/>
        </dgm:presLayoutVars>
      </dgm:prSet>
      <dgm:spPr/>
    </dgm:pt>
    <dgm:pt modelId="{CE143167-3269-43B5-B81B-217FB0BD7893}" type="pres">
      <dgm:prSet presAssocID="{374E6E06-E654-459A-853C-E1E8118D47BB}" presName="sibTrans" presStyleLbl="sibTrans2D1" presStyleIdx="0" presStyleCnt="0"/>
      <dgm:spPr/>
    </dgm:pt>
    <dgm:pt modelId="{3A0408B5-8B92-4CB6-982C-CF6EB28C77CC}" type="pres">
      <dgm:prSet presAssocID="{BFA3D506-2147-42EC-B759-C1032EF93E33}" presName="compNode" presStyleCnt="0"/>
      <dgm:spPr/>
    </dgm:pt>
    <dgm:pt modelId="{3A422502-B92F-47B8-B3BA-45B2811AA527}" type="pres">
      <dgm:prSet presAssocID="{BFA3D506-2147-42EC-B759-C1032EF93E33}" presName="iconBgRect" presStyleLbl="bgShp" presStyleIdx="1" presStyleCnt="6"/>
      <dgm:spPr/>
    </dgm:pt>
    <dgm:pt modelId="{34BE9B2C-B5A3-428C-A684-5E46237666F7}" type="pres">
      <dgm:prSet presAssocID="{BFA3D506-2147-42EC-B759-C1032EF93E3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716ECDC-4618-4CBB-B9A3-FDCA52A1B557}" type="pres">
      <dgm:prSet presAssocID="{BFA3D506-2147-42EC-B759-C1032EF93E33}" presName="spaceRect" presStyleCnt="0"/>
      <dgm:spPr/>
    </dgm:pt>
    <dgm:pt modelId="{F2ABE1F1-A04C-4144-AB3E-F8BF9516751A}" type="pres">
      <dgm:prSet presAssocID="{BFA3D506-2147-42EC-B759-C1032EF93E33}" presName="textRect" presStyleLbl="revTx" presStyleIdx="1" presStyleCnt="6">
        <dgm:presLayoutVars>
          <dgm:chMax val="1"/>
          <dgm:chPref val="1"/>
        </dgm:presLayoutVars>
      </dgm:prSet>
      <dgm:spPr/>
    </dgm:pt>
    <dgm:pt modelId="{780DDD01-33DE-410A-9CE0-DCB95147FD0D}" type="pres">
      <dgm:prSet presAssocID="{39DAFCC2-5FAA-4A5A-9F53-82A0AF449174}" presName="sibTrans" presStyleLbl="sibTrans2D1" presStyleIdx="0" presStyleCnt="0"/>
      <dgm:spPr/>
    </dgm:pt>
    <dgm:pt modelId="{768E928C-DBDC-49CF-B692-86114468A8D0}" type="pres">
      <dgm:prSet presAssocID="{33E501D2-BD97-4648-95DB-2A738C83C659}" presName="compNode" presStyleCnt="0"/>
      <dgm:spPr/>
    </dgm:pt>
    <dgm:pt modelId="{38AD01BA-E5C9-42A1-B713-0ED79CA0A985}" type="pres">
      <dgm:prSet presAssocID="{33E501D2-BD97-4648-95DB-2A738C83C659}" presName="iconBgRect" presStyleLbl="bgShp" presStyleIdx="2" presStyleCnt="6"/>
      <dgm:spPr/>
    </dgm:pt>
    <dgm:pt modelId="{254E9933-A3C9-4D24-92FF-C665843E839B}" type="pres">
      <dgm:prSet presAssocID="{33E501D2-BD97-4648-95DB-2A738C83C65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2731BAA8-0542-4080-ACE5-8695353F60A9}" type="pres">
      <dgm:prSet presAssocID="{33E501D2-BD97-4648-95DB-2A738C83C659}" presName="spaceRect" presStyleCnt="0"/>
      <dgm:spPr/>
    </dgm:pt>
    <dgm:pt modelId="{AFD5D4BE-C4DD-488E-8005-3863A3B6575E}" type="pres">
      <dgm:prSet presAssocID="{33E501D2-BD97-4648-95DB-2A738C83C659}" presName="textRect" presStyleLbl="revTx" presStyleIdx="2" presStyleCnt="6">
        <dgm:presLayoutVars>
          <dgm:chMax val="1"/>
          <dgm:chPref val="1"/>
        </dgm:presLayoutVars>
      </dgm:prSet>
      <dgm:spPr/>
    </dgm:pt>
    <dgm:pt modelId="{E8AB7067-3BB4-4C71-ABEF-AF7A9B04C8D0}" type="pres">
      <dgm:prSet presAssocID="{DAB0BD8E-221F-4631-88EA-F8DE48516B4D}" presName="sibTrans" presStyleLbl="sibTrans2D1" presStyleIdx="0" presStyleCnt="0"/>
      <dgm:spPr/>
    </dgm:pt>
    <dgm:pt modelId="{C69FC51D-45E0-4F32-86AE-D9E5FDF57DBD}" type="pres">
      <dgm:prSet presAssocID="{6E00D11C-EED9-447B-8A3C-A0038286D4D2}" presName="compNode" presStyleCnt="0"/>
      <dgm:spPr/>
    </dgm:pt>
    <dgm:pt modelId="{56333C6B-FC72-4021-A61F-772FECB6D50B}" type="pres">
      <dgm:prSet presAssocID="{6E00D11C-EED9-447B-8A3C-A0038286D4D2}" presName="iconBgRect" presStyleLbl="bgShp" presStyleIdx="3" presStyleCnt="6"/>
      <dgm:spPr/>
    </dgm:pt>
    <dgm:pt modelId="{E38D72AD-E52D-4805-B9EE-2D5443F21B47}" type="pres">
      <dgm:prSet presAssocID="{6E00D11C-EED9-447B-8A3C-A0038286D4D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420A130F-D2E0-467B-9E5D-3340F6E34A97}" type="pres">
      <dgm:prSet presAssocID="{6E00D11C-EED9-447B-8A3C-A0038286D4D2}" presName="spaceRect" presStyleCnt="0"/>
      <dgm:spPr/>
    </dgm:pt>
    <dgm:pt modelId="{61D7650B-A244-44A9-BA55-E58925B5C597}" type="pres">
      <dgm:prSet presAssocID="{6E00D11C-EED9-447B-8A3C-A0038286D4D2}" presName="textRect" presStyleLbl="revTx" presStyleIdx="3" presStyleCnt="6">
        <dgm:presLayoutVars>
          <dgm:chMax val="1"/>
          <dgm:chPref val="1"/>
        </dgm:presLayoutVars>
      </dgm:prSet>
      <dgm:spPr/>
    </dgm:pt>
    <dgm:pt modelId="{150AAF9E-44F7-490F-8EFC-99AA9175F47E}" type="pres">
      <dgm:prSet presAssocID="{2A349A29-A8FC-46E2-B875-2B90C61A6B64}" presName="sibTrans" presStyleLbl="sibTrans2D1" presStyleIdx="0" presStyleCnt="0"/>
      <dgm:spPr/>
    </dgm:pt>
    <dgm:pt modelId="{2B36C9F4-384E-4BFE-9F9A-EE728D5EBE55}" type="pres">
      <dgm:prSet presAssocID="{EAEE03F3-5C07-481A-835B-2A746300C153}" presName="compNode" presStyleCnt="0"/>
      <dgm:spPr/>
    </dgm:pt>
    <dgm:pt modelId="{E3186264-9EED-4CD7-B0BB-C06703BB050E}" type="pres">
      <dgm:prSet presAssocID="{EAEE03F3-5C07-481A-835B-2A746300C153}" presName="iconBgRect" presStyleLbl="bgShp" presStyleIdx="4" presStyleCnt="6"/>
      <dgm:spPr/>
    </dgm:pt>
    <dgm:pt modelId="{7BC3606E-8C3E-488B-BA19-A4FADB23DA94}" type="pres">
      <dgm:prSet presAssocID="{EAEE03F3-5C07-481A-835B-2A746300C15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9708E1CC-BEB0-49F1-812E-91B634FFCDC2}" type="pres">
      <dgm:prSet presAssocID="{EAEE03F3-5C07-481A-835B-2A746300C153}" presName="spaceRect" presStyleCnt="0"/>
      <dgm:spPr/>
    </dgm:pt>
    <dgm:pt modelId="{1ECBD621-3D69-4F1D-AA12-C4EE2B726B60}" type="pres">
      <dgm:prSet presAssocID="{EAEE03F3-5C07-481A-835B-2A746300C153}" presName="textRect" presStyleLbl="revTx" presStyleIdx="4" presStyleCnt="6">
        <dgm:presLayoutVars>
          <dgm:chMax val="1"/>
          <dgm:chPref val="1"/>
        </dgm:presLayoutVars>
      </dgm:prSet>
      <dgm:spPr/>
    </dgm:pt>
    <dgm:pt modelId="{82B6E697-6A6F-49CF-8F37-3F7C72E01329}" type="pres">
      <dgm:prSet presAssocID="{F6B73C64-D53D-4A37-A800-3AF6222C559A}" presName="sibTrans" presStyleLbl="sibTrans2D1" presStyleIdx="0" presStyleCnt="0"/>
      <dgm:spPr/>
    </dgm:pt>
    <dgm:pt modelId="{225E785E-D7EC-4010-A398-E49AB57B1F33}" type="pres">
      <dgm:prSet presAssocID="{63D5646C-AE04-473D-8537-8937E742F1B3}" presName="compNode" presStyleCnt="0"/>
      <dgm:spPr/>
    </dgm:pt>
    <dgm:pt modelId="{B09AFD0A-3D81-4C93-AE56-4A76E370511B}" type="pres">
      <dgm:prSet presAssocID="{63D5646C-AE04-473D-8537-8937E742F1B3}" presName="iconBgRect" presStyleLbl="bgShp" presStyleIdx="5" presStyleCnt="6"/>
      <dgm:spPr/>
    </dgm:pt>
    <dgm:pt modelId="{64318C2E-FB81-4BA4-812B-42D2D60A094A}" type="pres">
      <dgm:prSet presAssocID="{63D5646C-AE04-473D-8537-8937E742F1B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2AD8352-4392-4D24-87D1-5E09892120AF}" type="pres">
      <dgm:prSet presAssocID="{63D5646C-AE04-473D-8537-8937E742F1B3}" presName="spaceRect" presStyleCnt="0"/>
      <dgm:spPr/>
    </dgm:pt>
    <dgm:pt modelId="{2E75B426-65DA-4781-A39D-B139B4347090}" type="pres">
      <dgm:prSet presAssocID="{63D5646C-AE04-473D-8537-8937E742F1B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BF6AB12-4647-40DF-AAE1-0A4970F9969F}" type="presOf" srcId="{BFA3D506-2147-42EC-B759-C1032EF93E33}" destId="{F2ABE1F1-A04C-4144-AB3E-F8BF9516751A}" srcOrd="0" destOrd="0" presId="urn:microsoft.com/office/officeart/2018/2/layout/IconCircleList"/>
    <dgm:cxn modelId="{A442D713-B810-4F12-BF5F-5FAF6E3F0B68}" type="presOf" srcId="{2A349A29-A8FC-46E2-B875-2B90C61A6B64}" destId="{150AAF9E-44F7-490F-8EFC-99AA9175F47E}" srcOrd="0" destOrd="0" presId="urn:microsoft.com/office/officeart/2018/2/layout/IconCircleList"/>
    <dgm:cxn modelId="{720CC415-FD95-4ADB-B0FC-317EE044F522}" type="presOf" srcId="{33E501D2-BD97-4648-95DB-2A738C83C659}" destId="{AFD5D4BE-C4DD-488E-8005-3863A3B6575E}" srcOrd="0" destOrd="0" presId="urn:microsoft.com/office/officeart/2018/2/layout/IconCircleList"/>
    <dgm:cxn modelId="{8C2BEF31-CD65-4A56-8CBB-2DA125876CD5}" srcId="{F2195639-9377-4032-B646-38D7C9987876}" destId="{63D5646C-AE04-473D-8537-8937E742F1B3}" srcOrd="5" destOrd="0" parTransId="{36376E66-B86B-4969-812C-1CE1272F575D}" sibTransId="{9400172F-AD23-4057-8E34-0326BCDD7CB3}"/>
    <dgm:cxn modelId="{559FB535-3C3B-4743-8D13-53A6ADB72D59}" srcId="{F2195639-9377-4032-B646-38D7C9987876}" destId="{6E00D11C-EED9-447B-8A3C-A0038286D4D2}" srcOrd="3" destOrd="0" parTransId="{E1CEDCF9-B9C6-4178-AF26-F697F8D3A14E}" sibTransId="{2A349A29-A8FC-46E2-B875-2B90C61A6B64}"/>
    <dgm:cxn modelId="{58E0403E-9653-430B-8991-8C015B2D41F5}" type="presOf" srcId="{374E6E06-E654-459A-853C-E1E8118D47BB}" destId="{CE143167-3269-43B5-B81B-217FB0BD7893}" srcOrd="0" destOrd="0" presId="urn:microsoft.com/office/officeart/2018/2/layout/IconCircleList"/>
    <dgm:cxn modelId="{0E774A58-466B-4D20-96BC-0BAA20DDDFE7}" srcId="{F2195639-9377-4032-B646-38D7C9987876}" destId="{EAEE03F3-5C07-481A-835B-2A746300C153}" srcOrd="4" destOrd="0" parTransId="{0F39C312-9364-4055-86F4-FF5393F7CCF3}" sibTransId="{F6B73C64-D53D-4A37-A800-3AF6222C559A}"/>
    <dgm:cxn modelId="{3432D758-7C9E-44DB-AFDA-949D3BC5C58A}" type="presOf" srcId="{F2195639-9377-4032-B646-38D7C9987876}" destId="{36BB08B0-267E-4517-BB93-551E12273F7A}" srcOrd="0" destOrd="0" presId="urn:microsoft.com/office/officeart/2018/2/layout/IconCircleList"/>
    <dgm:cxn modelId="{26687879-27E8-4269-B170-C859D08F1FFA}" srcId="{F2195639-9377-4032-B646-38D7C9987876}" destId="{BFA3D506-2147-42EC-B759-C1032EF93E33}" srcOrd="1" destOrd="0" parTransId="{642D4BC4-63C1-49B2-A2AE-68E5B01E5A9A}" sibTransId="{39DAFCC2-5FAA-4A5A-9F53-82A0AF449174}"/>
    <dgm:cxn modelId="{07632581-76BA-45FD-90A2-6FE5E5E0ABF2}" type="presOf" srcId="{63D5646C-AE04-473D-8537-8937E742F1B3}" destId="{2E75B426-65DA-4781-A39D-B139B4347090}" srcOrd="0" destOrd="0" presId="urn:microsoft.com/office/officeart/2018/2/layout/IconCircleList"/>
    <dgm:cxn modelId="{C6C92D93-A57B-45F3-8D52-936ED1906F0E}" type="presOf" srcId="{F6B73C64-D53D-4A37-A800-3AF6222C559A}" destId="{82B6E697-6A6F-49CF-8F37-3F7C72E01329}" srcOrd="0" destOrd="0" presId="urn:microsoft.com/office/officeart/2018/2/layout/IconCircleList"/>
    <dgm:cxn modelId="{DD4B639C-E643-414A-9468-FCDEDC700232}" srcId="{F2195639-9377-4032-B646-38D7C9987876}" destId="{33E501D2-BD97-4648-95DB-2A738C83C659}" srcOrd="2" destOrd="0" parTransId="{65CA1136-1E2C-4D3F-9F40-EFA0D337FA29}" sibTransId="{DAB0BD8E-221F-4631-88EA-F8DE48516B4D}"/>
    <dgm:cxn modelId="{B51977B1-395B-44B8-AF83-FA9DF9926A8D}" type="presOf" srcId="{6E00D11C-EED9-447B-8A3C-A0038286D4D2}" destId="{61D7650B-A244-44A9-BA55-E58925B5C597}" srcOrd="0" destOrd="0" presId="urn:microsoft.com/office/officeart/2018/2/layout/IconCircleList"/>
    <dgm:cxn modelId="{5988C3BD-F8B6-435E-B93A-4CFF6E8C4C78}" type="presOf" srcId="{39DAFCC2-5FAA-4A5A-9F53-82A0AF449174}" destId="{780DDD01-33DE-410A-9CE0-DCB95147FD0D}" srcOrd="0" destOrd="0" presId="urn:microsoft.com/office/officeart/2018/2/layout/IconCircleList"/>
    <dgm:cxn modelId="{B1B5A3D4-72A5-4753-8500-5338BEF80C6E}" type="presOf" srcId="{DAB0BD8E-221F-4631-88EA-F8DE48516B4D}" destId="{E8AB7067-3BB4-4C71-ABEF-AF7A9B04C8D0}" srcOrd="0" destOrd="0" presId="urn:microsoft.com/office/officeart/2018/2/layout/IconCircleList"/>
    <dgm:cxn modelId="{99AA5ADC-E057-4770-80AA-56DD7E67E7A0}" type="presOf" srcId="{C4AC9486-E8A7-464C-ADD9-150DBC7A9A6A}" destId="{CDACF56C-1364-4D33-BAB3-062E666E2FC4}" srcOrd="0" destOrd="0" presId="urn:microsoft.com/office/officeart/2018/2/layout/IconCircleList"/>
    <dgm:cxn modelId="{ED468BE9-6DAA-4CE2-B6FD-BC882F7893D5}" type="presOf" srcId="{EAEE03F3-5C07-481A-835B-2A746300C153}" destId="{1ECBD621-3D69-4F1D-AA12-C4EE2B726B60}" srcOrd="0" destOrd="0" presId="urn:microsoft.com/office/officeart/2018/2/layout/IconCircleList"/>
    <dgm:cxn modelId="{B33127EB-41F8-42AE-9050-F3E014679681}" srcId="{F2195639-9377-4032-B646-38D7C9987876}" destId="{C4AC9486-E8A7-464C-ADD9-150DBC7A9A6A}" srcOrd="0" destOrd="0" parTransId="{B7B0DFB2-21A1-4D9F-9694-65A328D0B4EB}" sibTransId="{374E6E06-E654-459A-853C-E1E8118D47BB}"/>
    <dgm:cxn modelId="{7305EBD7-D0C0-4B94-9050-6FA0D87AD167}" type="presParOf" srcId="{36BB08B0-267E-4517-BB93-551E12273F7A}" destId="{06855A09-E90F-4CA7-A725-7EC956C09514}" srcOrd="0" destOrd="0" presId="urn:microsoft.com/office/officeart/2018/2/layout/IconCircleList"/>
    <dgm:cxn modelId="{9804A702-AAFA-4B7C-9674-CC0877CF1950}" type="presParOf" srcId="{06855A09-E90F-4CA7-A725-7EC956C09514}" destId="{E44BDD22-8AC0-40D8-AE64-C6D3233A902B}" srcOrd="0" destOrd="0" presId="urn:microsoft.com/office/officeart/2018/2/layout/IconCircleList"/>
    <dgm:cxn modelId="{297E2581-3AE0-4BF0-B9AD-2C7547B1FB77}" type="presParOf" srcId="{E44BDD22-8AC0-40D8-AE64-C6D3233A902B}" destId="{87CE7F3A-2D8B-4E28-AAE4-8D6B013BB408}" srcOrd="0" destOrd="0" presId="urn:microsoft.com/office/officeart/2018/2/layout/IconCircleList"/>
    <dgm:cxn modelId="{FC6803E4-F627-4992-A5B0-D0E7045DA24F}" type="presParOf" srcId="{E44BDD22-8AC0-40D8-AE64-C6D3233A902B}" destId="{1FCF1773-6D56-4C12-85B0-42ABF913D3CB}" srcOrd="1" destOrd="0" presId="urn:microsoft.com/office/officeart/2018/2/layout/IconCircleList"/>
    <dgm:cxn modelId="{A1726602-519A-4D39-A053-8BC1EED1D851}" type="presParOf" srcId="{E44BDD22-8AC0-40D8-AE64-C6D3233A902B}" destId="{E98CA1F3-36EC-454D-84F1-33713A26C58C}" srcOrd="2" destOrd="0" presId="urn:microsoft.com/office/officeart/2018/2/layout/IconCircleList"/>
    <dgm:cxn modelId="{1AE989BB-656C-4E0B-B184-53D1F43C1D89}" type="presParOf" srcId="{E44BDD22-8AC0-40D8-AE64-C6D3233A902B}" destId="{CDACF56C-1364-4D33-BAB3-062E666E2FC4}" srcOrd="3" destOrd="0" presId="urn:microsoft.com/office/officeart/2018/2/layout/IconCircleList"/>
    <dgm:cxn modelId="{F15A1ABC-586E-4C2E-A35C-4F8C186DDF2D}" type="presParOf" srcId="{06855A09-E90F-4CA7-A725-7EC956C09514}" destId="{CE143167-3269-43B5-B81B-217FB0BD7893}" srcOrd="1" destOrd="0" presId="urn:microsoft.com/office/officeart/2018/2/layout/IconCircleList"/>
    <dgm:cxn modelId="{436376CB-4F0C-4B41-BF41-EA0DB3471251}" type="presParOf" srcId="{06855A09-E90F-4CA7-A725-7EC956C09514}" destId="{3A0408B5-8B92-4CB6-982C-CF6EB28C77CC}" srcOrd="2" destOrd="0" presId="urn:microsoft.com/office/officeart/2018/2/layout/IconCircleList"/>
    <dgm:cxn modelId="{4122797A-B639-415F-8F8E-4828C3C301E1}" type="presParOf" srcId="{3A0408B5-8B92-4CB6-982C-CF6EB28C77CC}" destId="{3A422502-B92F-47B8-B3BA-45B2811AA527}" srcOrd="0" destOrd="0" presId="urn:microsoft.com/office/officeart/2018/2/layout/IconCircleList"/>
    <dgm:cxn modelId="{650C0B3E-D2A6-4268-80BB-1A99C646E3E6}" type="presParOf" srcId="{3A0408B5-8B92-4CB6-982C-CF6EB28C77CC}" destId="{34BE9B2C-B5A3-428C-A684-5E46237666F7}" srcOrd="1" destOrd="0" presId="urn:microsoft.com/office/officeart/2018/2/layout/IconCircleList"/>
    <dgm:cxn modelId="{69034DB0-BCAD-4750-93A2-BE6433B4CB3D}" type="presParOf" srcId="{3A0408B5-8B92-4CB6-982C-CF6EB28C77CC}" destId="{E716ECDC-4618-4CBB-B9A3-FDCA52A1B557}" srcOrd="2" destOrd="0" presId="urn:microsoft.com/office/officeart/2018/2/layout/IconCircleList"/>
    <dgm:cxn modelId="{5A24BE3A-E99D-465B-B80B-901C14CF9B98}" type="presParOf" srcId="{3A0408B5-8B92-4CB6-982C-CF6EB28C77CC}" destId="{F2ABE1F1-A04C-4144-AB3E-F8BF9516751A}" srcOrd="3" destOrd="0" presId="urn:microsoft.com/office/officeart/2018/2/layout/IconCircleList"/>
    <dgm:cxn modelId="{32E844C8-D200-471F-A991-72CE0219124B}" type="presParOf" srcId="{06855A09-E90F-4CA7-A725-7EC956C09514}" destId="{780DDD01-33DE-410A-9CE0-DCB95147FD0D}" srcOrd="3" destOrd="0" presId="urn:microsoft.com/office/officeart/2018/2/layout/IconCircleList"/>
    <dgm:cxn modelId="{239EBE59-DCD6-4BF9-99D2-CAA4BF5C3B30}" type="presParOf" srcId="{06855A09-E90F-4CA7-A725-7EC956C09514}" destId="{768E928C-DBDC-49CF-B692-86114468A8D0}" srcOrd="4" destOrd="0" presId="urn:microsoft.com/office/officeart/2018/2/layout/IconCircleList"/>
    <dgm:cxn modelId="{92A5507A-CD17-47AA-AB0E-B2A7379BD6D7}" type="presParOf" srcId="{768E928C-DBDC-49CF-B692-86114468A8D0}" destId="{38AD01BA-E5C9-42A1-B713-0ED79CA0A985}" srcOrd="0" destOrd="0" presId="urn:microsoft.com/office/officeart/2018/2/layout/IconCircleList"/>
    <dgm:cxn modelId="{A87D945A-3896-402D-8250-2F79844F6189}" type="presParOf" srcId="{768E928C-DBDC-49CF-B692-86114468A8D0}" destId="{254E9933-A3C9-4D24-92FF-C665843E839B}" srcOrd="1" destOrd="0" presId="urn:microsoft.com/office/officeart/2018/2/layout/IconCircleList"/>
    <dgm:cxn modelId="{46584FC0-65B9-41B7-B956-F05F0B00C457}" type="presParOf" srcId="{768E928C-DBDC-49CF-B692-86114468A8D0}" destId="{2731BAA8-0542-4080-ACE5-8695353F60A9}" srcOrd="2" destOrd="0" presId="urn:microsoft.com/office/officeart/2018/2/layout/IconCircleList"/>
    <dgm:cxn modelId="{28B18E6E-4ECC-4176-9899-FC0E49828234}" type="presParOf" srcId="{768E928C-DBDC-49CF-B692-86114468A8D0}" destId="{AFD5D4BE-C4DD-488E-8005-3863A3B6575E}" srcOrd="3" destOrd="0" presId="urn:microsoft.com/office/officeart/2018/2/layout/IconCircleList"/>
    <dgm:cxn modelId="{3D8CE6A0-FBE1-48A4-94D1-65D670C4C75A}" type="presParOf" srcId="{06855A09-E90F-4CA7-A725-7EC956C09514}" destId="{E8AB7067-3BB4-4C71-ABEF-AF7A9B04C8D0}" srcOrd="5" destOrd="0" presId="urn:microsoft.com/office/officeart/2018/2/layout/IconCircleList"/>
    <dgm:cxn modelId="{337B183E-935B-48D0-83FD-3706CC68E385}" type="presParOf" srcId="{06855A09-E90F-4CA7-A725-7EC956C09514}" destId="{C69FC51D-45E0-4F32-86AE-D9E5FDF57DBD}" srcOrd="6" destOrd="0" presId="urn:microsoft.com/office/officeart/2018/2/layout/IconCircleList"/>
    <dgm:cxn modelId="{F7161844-CDFB-4A07-93D1-BCEFC6C1DE28}" type="presParOf" srcId="{C69FC51D-45E0-4F32-86AE-D9E5FDF57DBD}" destId="{56333C6B-FC72-4021-A61F-772FECB6D50B}" srcOrd="0" destOrd="0" presId="urn:microsoft.com/office/officeart/2018/2/layout/IconCircleList"/>
    <dgm:cxn modelId="{96401D80-0098-450B-B6F8-580ED49C1F4F}" type="presParOf" srcId="{C69FC51D-45E0-4F32-86AE-D9E5FDF57DBD}" destId="{E38D72AD-E52D-4805-B9EE-2D5443F21B47}" srcOrd="1" destOrd="0" presId="urn:microsoft.com/office/officeart/2018/2/layout/IconCircleList"/>
    <dgm:cxn modelId="{F5BEA2D9-30BE-46D8-A4D7-B56669F37764}" type="presParOf" srcId="{C69FC51D-45E0-4F32-86AE-D9E5FDF57DBD}" destId="{420A130F-D2E0-467B-9E5D-3340F6E34A97}" srcOrd="2" destOrd="0" presId="urn:microsoft.com/office/officeart/2018/2/layout/IconCircleList"/>
    <dgm:cxn modelId="{11744FF0-16E0-4BB2-87A8-41EE5B3D8B6A}" type="presParOf" srcId="{C69FC51D-45E0-4F32-86AE-D9E5FDF57DBD}" destId="{61D7650B-A244-44A9-BA55-E58925B5C597}" srcOrd="3" destOrd="0" presId="urn:microsoft.com/office/officeart/2018/2/layout/IconCircleList"/>
    <dgm:cxn modelId="{6500D4DE-0549-418D-889C-B5944101F1D9}" type="presParOf" srcId="{06855A09-E90F-4CA7-A725-7EC956C09514}" destId="{150AAF9E-44F7-490F-8EFC-99AA9175F47E}" srcOrd="7" destOrd="0" presId="urn:microsoft.com/office/officeart/2018/2/layout/IconCircleList"/>
    <dgm:cxn modelId="{FE0F261B-B64D-482A-A215-62F8C8DB5125}" type="presParOf" srcId="{06855A09-E90F-4CA7-A725-7EC956C09514}" destId="{2B36C9F4-384E-4BFE-9F9A-EE728D5EBE55}" srcOrd="8" destOrd="0" presId="urn:microsoft.com/office/officeart/2018/2/layout/IconCircleList"/>
    <dgm:cxn modelId="{C5908FFA-D934-4230-899D-A1CB299CE879}" type="presParOf" srcId="{2B36C9F4-384E-4BFE-9F9A-EE728D5EBE55}" destId="{E3186264-9EED-4CD7-B0BB-C06703BB050E}" srcOrd="0" destOrd="0" presId="urn:microsoft.com/office/officeart/2018/2/layout/IconCircleList"/>
    <dgm:cxn modelId="{099FD982-D830-4B1D-9E9E-DCC5BE34D0AA}" type="presParOf" srcId="{2B36C9F4-384E-4BFE-9F9A-EE728D5EBE55}" destId="{7BC3606E-8C3E-488B-BA19-A4FADB23DA94}" srcOrd="1" destOrd="0" presId="urn:microsoft.com/office/officeart/2018/2/layout/IconCircleList"/>
    <dgm:cxn modelId="{77EFEE4E-439E-4028-BCF1-59C55BDBDB1A}" type="presParOf" srcId="{2B36C9F4-384E-4BFE-9F9A-EE728D5EBE55}" destId="{9708E1CC-BEB0-49F1-812E-91B634FFCDC2}" srcOrd="2" destOrd="0" presId="urn:microsoft.com/office/officeart/2018/2/layout/IconCircleList"/>
    <dgm:cxn modelId="{E44A9ADE-B01B-479E-9E4F-5E3A81B8086B}" type="presParOf" srcId="{2B36C9F4-384E-4BFE-9F9A-EE728D5EBE55}" destId="{1ECBD621-3D69-4F1D-AA12-C4EE2B726B60}" srcOrd="3" destOrd="0" presId="urn:microsoft.com/office/officeart/2018/2/layout/IconCircleList"/>
    <dgm:cxn modelId="{C8E7EC2C-2ECA-4249-97BD-F925C0B462F4}" type="presParOf" srcId="{06855A09-E90F-4CA7-A725-7EC956C09514}" destId="{82B6E697-6A6F-49CF-8F37-3F7C72E01329}" srcOrd="9" destOrd="0" presId="urn:microsoft.com/office/officeart/2018/2/layout/IconCircleList"/>
    <dgm:cxn modelId="{7DCCF9A1-61BD-4508-A353-9E2E9745E95F}" type="presParOf" srcId="{06855A09-E90F-4CA7-A725-7EC956C09514}" destId="{225E785E-D7EC-4010-A398-E49AB57B1F33}" srcOrd="10" destOrd="0" presId="urn:microsoft.com/office/officeart/2018/2/layout/IconCircleList"/>
    <dgm:cxn modelId="{D10889FD-D1DB-4E71-B7B0-B6EE6FF6C0F6}" type="presParOf" srcId="{225E785E-D7EC-4010-A398-E49AB57B1F33}" destId="{B09AFD0A-3D81-4C93-AE56-4A76E370511B}" srcOrd="0" destOrd="0" presId="urn:microsoft.com/office/officeart/2018/2/layout/IconCircleList"/>
    <dgm:cxn modelId="{8E7D15BA-8D7B-45B5-B07A-4B360A4B885E}" type="presParOf" srcId="{225E785E-D7EC-4010-A398-E49AB57B1F33}" destId="{64318C2E-FB81-4BA4-812B-42D2D60A094A}" srcOrd="1" destOrd="0" presId="urn:microsoft.com/office/officeart/2018/2/layout/IconCircleList"/>
    <dgm:cxn modelId="{D077431E-773B-446B-9656-BA62D5E4EAB1}" type="presParOf" srcId="{225E785E-D7EC-4010-A398-E49AB57B1F33}" destId="{82AD8352-4392-4D24-87D1-5E09892120AF}" srcOrd="2" destOrd="0" presId="urn:microsoft.com/office/officeart/2018/2/layout/IconCircleList"/>
    <dgm:cxn modelId="{F71686D4-1581-4B2F-9BF5-E1D6BDBCECAB}" type="presParOf" srcId="{225E785E-D7EC-4010-A398-E49AB57B1F33}" destId="{2E75B426-65DA-4781-A39D-B139B434709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A459C8-E67D-4600-BEC1-C8CFA1C3D8B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1270434-62EE-4CF4-B63B-C9BF2F06778F}">
      <dgm:prSet/>
      <dgm:spPr/>
      <dgm:t>
        <a:bodyPr/>
        <a:lstStyle/>
        <a:p>
          <a:r>
            <a:rPr lang="en-US"/>
            <a:t>🧭 Tabs: Overview, Data Table, Segmentation, Product Insights, Trends</a:t>
          </a:r>
        </a:p>
      </dgm:t>
    </dgm:pt>
    <dgm:pt modelId="{C4ADD84C-B3C7-4211-9AA7-D3C233060FD1}" type="parTrans" cxnId="{54B6A709-6B28-4717-967C-5426BCFEDC41}">
      <dgm:prSet/>
      <dgm:spPr/>
      <dgm:t>
        <a:bodyPr/>
        <a:lstStyle/>
        <a:p>
          <a:endParaRPr lang="en-US"/>
        </a:p>
      </dgm:t>
    </dgm:pt>
    <dgm:pt modelId="{2EC7EE6C-8D39-469F-B8AE-A12C64754585}" type="sibTrans" cxnId="{54B6A709-6B28-4717-967C-5426BCFEDC41}">
      <dgm:prSet/>
      <dgm:spPr/>
      <dgm:t>
        <a:bodyPr/>
        <a:lstStyle/>
        <a:p>
          <a:endParaRPr lang="en-US"/>
        </a:p>
      </dgm:t>
    </dgm:pt>
    <dgm:pt modelId="{569BE9F3-C9B1-44BC-9ED8-228DD9818E7F}">
      <dgm:prSet/>
      <dgm:spPr/>
      <dgm:t>
        <a:bodyPr/>
        <a:lstStyle/>
        <a:p>
          <a:r>
            <a:rPr lang="en-US"/>
            <a:t>🔍 Filters: Country, Category, Year, Return Status</a:t>
          </a:r>
        </a:p>
      </dgm:t>
    </dgm:pt>
    <dgm:pt modelId="{82EAC350-794E-4C97-8F1A-CDBD50F0B6F0}" type="parTrans" cxnId="{2AAC70D9-0707-424E-8150-C8928BE5A92A}">
      <dgm:prSet/>
      <dgm:spPr/>
      <dgm:t>
        <a:bodyPr/>
        <a:lstStyle/>
        <a:p>
          <a:endParaRPr lang="en-US"/>
        </a:p>
      </dgm:t>
    </dgm:pt>
    <dgm:pt modelId="{2040287D-B771-417B-A144-EB4DCD6B4C1D}" type="sibTrans" cxnId="{2AAC70D9-0707-424E-8150-C8928BE5A92A}">
      <dgm:prSet/>
      <dgm:spPr/>
      <dgm:t>
        <a:bodyPr/>
        <a:lstStyle/>
        <a:p>
          <a:endParaRPr lang="en-US"/>
        </a:p>
      </dgm:t>
    </dgm:pt>
    <dgm:pt modelId="{58DC2719-775B-4260-9DA9-9E76AF4B3463}">
      <dgm:prSet/>
      <dgm:spPr/>
      <dgm:t>
        <a:bodyPr/>
        <a:lstStyle/>
        <a:p>
          <a:r>
            <a:rPr lang="en-US"/>
            <a:t>📈 Interactive Charts: Powered by Plotly</a:t>
          </a:r>
        </a:p>
      </dgm:t>
    </dgm:pt>
    <dgm:pt modelId="{E3B565BC-C955-4E7C-A224-B27A77EDE7E7}" type="parTrans" cxnId="{0FE82D2D-B309-4BC9-B266-6E00881D061B}">
      <dgm:prSet/>
      <dgm:spPr/>
      <dgm:t>
        <a:bodyPr/>
        <a:lstStyle/>
        <a:p>
          <a:endParaRPr lang="en-US"/>
        </a:p>
      </dgm:t>
    </dgm:pt>
    <dgm:pt modelId="{3465C05F-F164-445D-B1A7-9EF4079A40A0}" type="sibTrans" cxnId="{0FE82D2D-B309-4BC9-B266-6E00881D061B}">
      <dgm:prSet/>
      <dgm:spPr/>
      <dgm:t>
        <a:bodyPr/>
        <a:lstStyle/>
        <a:p>
          <a:endParaRPr lang="en-US"/>
        </a:p>
      </dgm:t>
    </dgm:pt>
    <dgm:pt modelId="{2714E684-AFDD-4C65-8245-8A58E8983E3B}" type="pres">
      <dgm:prSet presAssocID="{CCA459C8-E67D-4600-BEC1-C8CFA1C3D8B7}" presName="diagram" presStyleCnt="0">
        <dgm:presLayoutVars>
          <dgm:dir/>
          <dgm:resizeHandles val="exact"/>
        </dgm:presLayoutVars>
      </dgm:prSet>
      <dgm:spPr/>
    </dgm:pt>
    <dgm:pt modelId="{15AEBA05-0B0C-4C55-9B2E-C0CCF7734495}" type="pres">
      <dgm:prSet presAssocID="{91270434-62EE-4CF4-B63B-C9BF2F06778F}" presName="node" presStyleLbl="node1" presStyleIdx="0" presStyleCnt="3">
        <dgm:presLayoutVars>
          <dgm:bulletEnabled val="1"/>
        </dgm:presLayoutVars>
      </dgm:prSet>
      <dgm:spPr/>
    </dgm:pt>
    <dgm:pt modelId="{6398C21B-B665-4787-B0FC-8B2F121388AC}" type="pres">
      <dgm:prSet presAssocID="{2EC7EE6C-8D39-469F-B8AE-A12C64754585}" presName="sibTrans" presStyleCnt="0"/>
      <dgm:spPr/>
    </dgm:pt>
    <dgm:pt modelId="{9919DB0F-EB0A-4C5E-BE4B-48B3BA75F12C}" type="pres">
      <dgm:prSet presAssocID="{569BE9F3-C9B1-44BC-9ED8-228DD9818E7F}" presName="node" presStyleLbl="node1" presStyleIdx="1" presStyleCnt="3">
        <dgm:presLayoutVars>
          <dgm:bulletEnabled val="1"/>
        </dgm:presLayoutVars>
      </dgm:prSet>
      <dgm:spPr/>
    </dgm:pt>
    <dgm:pt modelId="{EBB50A61-B8D2-428F-9888-C61DA8933105}" type="pres">
      <dgm:prSet presAssocID="{2040287D-B771-417B-A144-EB4DCD6B4C1D}" presName="sibTrans" presStyleCnt="0"/>
      <dgm:spPr/>
    </dgm:pt>
    <dgm:pt modelId="{1F5ED570-E941-46D8-A5FE-042EAE53FFD4}" type="pres">
      <dgm:prSet presAssocID="{58DC2719-775B-4260-9DA9-9E76AF4B3463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A709-6B28-4717-967C-5426BCFEDC41}" srcId="{CCA459C8-E67D-4600-BEC1-C8CFA1C3D8B7}" destId="{91270434-62EE-4CF4-B63B-C9BF2F06778F}" srcOrd="0" destOrd="0" parTransId="{C4ADD84C-B3C7-4211-9AA7-D3C233060FD1}" sibTransId="{2EC7EE6C-8D39-469F-B8AE-A12C64754585}"/>
    <dgm:cxn modelId="{8FB59A1F-0B03-4B75-A3F0-67721FE2C2BF}" type="presOf" srcId="{58DC2719-775B-4260-9DA9-9E76AF4B3463}" destId="{1F5ED570-E941-46D8-A5FE-042EAE53FFD4}" srcOrd="0" destOrd="0" presId="urn:microsoft.com/office/officeart/2005/8/layout/default"/>
    <dgm:cxn modelId="{0FE82D2D-B309-4BC9-B266-6E00881D061B}" srcId="{CCA459C8-E67D-4600-BEC1-C8CFA1C3D8B7}" destId="{58DC2719-775B-4260-9DA9-9E76AF4B3463}" srcOrd="2" destOrd="0" parTransId="{E3B565BC-C955-4E7C-A224-B27A77EDE7E7}" sibTransId="{3465C05F-F164-445D-B1A7-9EF4079A40A0}"/>
    <dgm:cxn modelId="{49F53D46-386F-4C38-B9F9-60C67B993550}" type="presOf" srcId="{91270434-62EE-4CF4-B63B-C9BF2F06778F}" destId="{15AEBA05-0B0C-4C55-9B2E-C0CCF7734495}" srcOrd="0" destOrd="0" presId="urn:microsoft.com/office/officeart/2005/8/layout/default"/>
    <dgm:cxn modelId="{1CE396B1-59FB-4C7B-AB63-0FE1A2E89692}" type="presOf" srcId="{569BE9F3-C9B1-44BC-9ED8-228DD9818E7F}" destId="{9919DB0F-EB0A-4C5E-BE4B-48B3BA75F12C}" srcOrd="0" destOrd="0" presId="urn:microsoft.com/office/officeart/2005/8/layout/default"/>
    <dgm:cxn modelId="{04AC8CB3-5E7C-42FD-8249-B04487D1DF95}" type="presOf" srcId="{CCA459C8-E67D-4600-BEC1-C8CFA1C3D8B7}" destId="{2714E684-AFDD-4C65-8245-8A58E8983E3B}" srcOrd="0" destOrd="0" presId="urn:microsoft.com/office/officeart/2005/8/layout/default"/>
    <dgm:cxn modelId="{2AAC70D9-0707-424E-8150-C8928BE5A92A}" srcId="{CCA459C8-E67D-4600-BEC1-C8CFA1C3D8B7}" destId="{569BE9F3-C9B1-44BC-9ED8-228DD9818E7F}" srcOrd="1" destOrd="0" parTransId="{82EAC350-794E-4C97-8F1A-CDBD50F0B6F0}" sibTransId="{2040287D-B771-417B-A144-EB4DCD6B4C1D}"/>
    <dgm:cxn modelId="{931D2DC8-A7EF-4A4D-8D99-92329B25623D}" type="presParOf" srcId="{2714E684-AFDD-4C65-8245-8A58E8983E3B}" destId="{15AEBA05-0B0C-4C55-9B2E-C0CCF7734495}" srcOrd="0" destOrd="0" presId="urn:microsoft.com/office/officeart/2005/8/layout/default"/>
    <dgm:cxn modelId="{06A8638A-713B-479B-B360-AC4F3F1DAF4C}" type="presParOf" srcId="{2714E684-AFDD-4C65-8245-8A58E8983E3B}" destId="{6398C21B-B665-4787-B0FC-8B2F121388AC}" srcOrd="1" destOrd="0" presId="urn:microsoft.com/office/officeart/2005/8/layout/default"/>
    <dgm:cxn modelId="{816E2EF2-501D-4C8D-B9D6-A98CB0194AB2}" type="presParOf" srcId="{2714E684-AFDD-4C65-8245-8A58E8983E3B}" destId="{9919DB0F-EB0A-4C5E-BE4B-48B3BA75F12C}" srcOrd="2" destOrd="0" presId="urn:microsoft.com/office/officeart/2005/8/layout/default"/>
    <dgm:cxn modelId="{EF20872B-6EC9-4BF8-9D3F-419A22771128}" type="presParOf" srcId="{2714E684-AFDD-4C65-8245-8A58E8983E3B}" destId="{EBB50A61-B8D2-428F-9888-C61DA8933105}" srcOrd="3" destOrd="0" presId="urn:microsoft.com/office/officeart/2005/8/layout/default"/>
    <dgm:cxn modelId="{988FA98C-BC88-4C7B-9E7C-A2F23FAFF3C6}" type="presParOf" srcId="{2714E684-AFDD-4C65-8245-8A58E8983E3B}" destId="{1F5ED570-E941-46D8-A5FE-042EAE53FFD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1ABA20-E979-4A7E-A991-566FA5B8A40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CB218A-A05B-4D8B-9F17-45DD4FC147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🏆 Top-Selling Products Identified</a:t>
          </a:r>
        </a:p>
      </dgm:t>
    </dgm:pt>
    <dgm:pt modelId="{5E467B62-DF6A-494E-BC58-7AF4B657B418}" type="parTrans" cxnId="{11AF26BE-F588-4A6C-AFB1-70B11FE8BE6F}">
      <dgm:prSet/>
      <dgm:spPr/>
      <dgm:t>
        <a:bodyPr/>
        <a:lstStyle/>
        <a:p>
          <a:endParaRPr lang="en-US"/>
        </a:p>
      </dgm:t>
    </dgm:pt>
    <dgm:pt modelId="{F6FA72D3-5820-441E-8286-1FCC2E8278A5}" type="sibTrans" cxnId="{11AF26BE-F588-4A6C-AFB1-70B11FE8BE6F}">
      <dgm:prSet/>
      <dgm:spPr/>
      <dgm:t>
        <a:bodyPr/>
        <a:lstStyle/>
        <a:p>
          <a:endParaRPr lang="en-US"/>
        </a:p>
      </dgm:t>
    </dgm:pt>
    <dgm:pt modelId="{02792448-0B5E-4D45-876B-B90B87D8AB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💰 High-Value Customers Tracked</a:t>
          </a:r>
        </a:p>
      </dgm:t>
    </dgm:pt>
    <dgm:pt modelId="{9BCAE742-89B1-4BC8-AAAA-5392983DB784}" type="parTrans" cxnId="{E09A6573-0FB0-474F-AA59-670D13A43C9A}">
      <dgm:prSet/>
      <dgm:spPr/>
      <dgm:t>
        <a:bodyPr/>
        <a:lstStyle/>
        <a:p>
          <a:endParaRPr lang="en-US"/>
        </a:p>
      </dgm:t>
    </dgm:pt>
    <dgm:pt modelId="{A8E8A4A4-5A33-42E1-AC40-92FEBB15AD48}" type="sibTrans" cxnId="{E09A6573-0FB0-474F-AA59-670D13A43C9A}">
      <dgm:prSet/>
      <dgm:spPr/>
      <dgm:t>
        <a:bodyPr/>
        <a:lstStyle/>
        <a:p>
          <a:endParaRPr lang="en-US"/>
        </a:p>
      </dgm:t>
    </dgm:pt>
    <dgm:pt modelId="{906375B5-3DD3-42AC-BD76-F457CC4715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📅 Seasonality: Monthly, Hourly, and Weekly Trends</a:t>
          </a:r>
        </a:p>
      </dgm:t>
    </dgm:pt>
    <dgm:pt modelId="{52F1809B-56FF-44AB-9E3F-234BB766069C}" type="parTrans" cxnId="{D1DB9FC6-AD78-471F-A5B2-DC211E94F6EC}">
      <dgm:prSet/>
      <dgm:spPr/>
      <dgm:t>
        <a:bodyPr/>
        <a:lstStyle/>
        <a:p>
          <a:endParaRPr lang="en-US"/>
        </a:p>
      </dgm:t>
    </dgm:pt>
    <dgm:pt modelId="{8EB65E14-AFA2-4B0C-8BB0-74D0AF75055B}" type="sibTrans" cxnId="{D1DB9FC6-AD78-471F-A5B2-DC211E94F6EC}">
      <dgm:prSet/>
      <dgm:spPr/>
      <dgm:t>
        <a:bodyPr/>
        <a:lstStyle/>
        <a:p>
          <a:endParaRPr lang="en-US"/>
        </a:p>
      </dgm:t>
    </dgm:pt>
    <dgm:pt modelId="{F93F7FB6-0D28-41FD-AD00-C20D62B0C6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↩️ Return Rates Measured Over Time</a:t>
          </a:r>
        </a:p>
      </dgm:t>
    </dgm:pt>
    <dgm:pt modelId="{15451BE3-9001-468F-A2B8-BE0B6FC0F94B}" type="parTrans" cxnId="{9E316595-4B02-435D-B285-D561E30B561D}">
      <dgm:prSet/>
      <dgm:spPr/>
      <dgm:t>
        <a:bodyPr/>
        <a:lstStyle/>
        <a:p>
          <a:endParaRPr lang="en-US"/>
        </a:p>
      </dgm:t>
    </dgm:pt>
    <dgm:pt modelId="{3DB7033C-4A29-44DC-9C7E-B5C10F497DC9}" type="sibTrans" cxnId="{9E316595-4B02-435D-B285-D561E30B561D}">
      <dgm:prSet/>
      <dgm:spPr/>
      <dgm:t>
        <a:bodyPr/>
        <a:lstStyle/>
        <a:p>
          <a:endParaRPr lang="en-US"/>
        </a:p>
      </dgm:t>
    </dgm:pt>
    <dgm:pt modelId="{4F3EBE28-8D8F-4380-A29E-93F2F8FEA070}" type="pres">
      <dgm:prSet presAssocID="{791ABA20-E979-4A7E-A991-566FA5B8A404}" presName="root" presStyleCnt="0">
        <dgm:presLayoutVars>
          <dgm:dir/>
          <dgm:resizeHandles val="exact"/>
        </dgm:presLayoutVars>
      </dgm:prSet>
      <dgm:spPr/>
    </dgm:pt>
    <dgm:pt modelId="{AEB07C39-6603-46A7-AF39-3E917AFB5296}" type="pres">
      <dgm:prSet presAssocID="{CCCB218A-A05B-4D8B-9F17-45DD4FC14770}" presName="compNode" presStyleCnt="0"/>
      <dgm:spPr/>
    </dgm:pt>
    <dgm:pt modelId="{C0D3D80B-FCB2-4833-985B-D73FE2A95693}" type="pres">
      <dgm:prSet presAssocID="{CCCB218A-A05B-4D8B-9F17-45DD4FC1477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2A10E2C-4239-480E-BBC0-D59E28182E80}" type="pres">
      <dgm:prSet presAssocID="{CCCB218A-A05B-4D8B-9F17-45DD4FC147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4706D1-B33D-4B68-A6C2-592CBFDF2BD7}" type="pres">
      <dgm:prSet presAssocID="{CCCB218A-A05B-4D8B-9F17-45DD4FC14770}" presName="spaceRect" presStyleCnt="0"/>
      <dgm:spPr/>
    </dgm:pt>
    <dgm:pt modelId="{BA5DF609-2AD7-430C-A92E-D1F004FD132B}" type="pres">
      <dgm:prSet presAssocID="{CCCB218A-A05B-4D8B-9F17-45DD4FC14770}" presName="textRect" presStyleLbl="revTx" presStyleIdx="0" presStyleCnt="4">
        <dgm:presLayoutVars>
          <dgm:chMax val="1"/>
          <dgm:chPref val="1"/>
        </dgm:presLayoutVars>
      </dgm:prSet>
      <dgm:spPr/>
    </dgm:pt>
    <dgm:pt modelId="{17B9EB05-10DC-4D2E-B849-DDD994B94079}" type="pres">
      <dgm:prSet presAssocID="{F6FA72D3-5820-441E-8286-1FCC2E8278A5}" presName="sibTrans" presStyleCnt="0"/>
      <dgm:spPr/>
    </dgm:pt>
    <dgm:pt modelId="{C65128F7-E9E2-453A-A82A-8816CE63659A}" type="pres">
      <dgm:prSet presAssocID="{02792448-0B5E-4D45-876B-B90B87D8AB10}" presName="compNode" presStyleCnt="0"/>
      <dgm:spPr/>
    </dgm:pt>
    <dgm:pt modelId="{BF8EDB77-B62B-4B02-9732-4F04ED37ED2A}" type="pres">
      <dgm:prSet presAssocID="{02792448-0B5E-4D45-876B-B90B87D8AB10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ABAC254-40CC-493B-8535-E43A0C81032F}" type="pres">
      <dgm:prSet presAssocID="{02792448-0B5E-4D45-876B-B90B87D8AB1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705C3BE-92A1-4229-AE1A-DFEC7A2CF388}" type="pres">
      <dgm:prSet presAssocID="{02792448-0B5E-4D45-876B-B90B87D8AB10}" presName="spaceRect" presStyleCnt="0"/>
      <dgm:spPr/>
    </dgm:pt>
    <dgm:pt modelId="{A3455C3D-1B4B-4DD0-82B6-9D3C163C0B99}" type="pres">
      <dgm:prSet presAssocID="{02792448-0B5E-4D45-876B-B90B87D8AB10}" presName="textRect" presStyleLbl="revTx" presStyleIdx="1" presStyleCnt="4">
        <dgm:presLayoutVars>
          <dgm:chMax val="1"/>
          <dgm:chPref val="1"/>
        </dgm:presLayoutVars>
      </dgm:prSet>
      <dgm:spPr/>
    </dgm:pt>
    <dgm:pt modelId="{011C4884-E0CA-4BBF-875D-DD00B8B99DBA}" type="pres">
      <dgm:prSet presAssocID="{A8E8A4A4-5A33-42E1-AC40-92FEBB15AD48}" presName="sibTrans" presStyleCnt="0"/>
      <dgm:spPr/>
    </dgm:pt>
    <dgm:pt modelId="{C6B57AC1-2682-4D2A-A8F3-97308B564711}" type="pres">
      <dgm:prSet presAssocID="{906375B5-3DD3-42AC-BD76-F457CC47159B}" presName="compNode" presStyleCnt="0"/>
      <dgm:spPr/>
    </dgm:pt>
    <dgm:pt modelId="{CD1A0471-E8E8-44DB-8E05-344F394387A4}" type="pres">
      <dgm:prSet presAssocID="{906375B5-3DD3-42AC-BD76-F457CC47159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5436B9D-2FD9-48FE-9AE5-55E380479F35}" type="pres">
      <dgm:prSet presAssocID="{906375B5-3DD3-42AC-BD76-F457CC4715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5CF8A163-143C-4134-B6C6-9329B4668B88}" type="pres">
      <dgm:prSet presAssocID="{906375B5-3DD3-42AC-BD76-F457CC47159B}" presName="spaceRect" presStyleCnt="0"/>
      <dgm:spPr/>
    </dgm:pt>
    <dgm:pt modelId="{A2005DEC-BA90-4D44-8E92-BDBA19055672}" type="pres">
      <dgm:prSet presAssocID="{906375B5-3DD3-42AC-BD76-F457CC47159B}" presName="textRect" presStyleLbl="revTx" presStyleIdx="2" presStyleCnt="4">
        <dgm:presLayoutVars>
          <dgm:chMax val="1"/>
          <dgm:chPref val="1"/>
        </dgm:presLayoutVars>
      </dgm:prSet>
      <dgm:spPr/>
    </dgm:pt>
    <dgm:pt modelId="{7A836F23-63A6-4087-9640-A39306355674}" type="pres">
      <dgm:prSet presAssocID="{8EB65E14-AFA2-4B0C-8BB0-74D0AF75055B}" presName="sibTrans" presStyleCnt="0"/>
      <dgm:spPr/>
    </dgm:pt>
    <dgm:pt modelId="{8664F484-DD19-42F5-AC53-CF2914D39E41}" type="pres">
      <dgm:prSet presAssocID="{F93F7FB6-0D28-41FD-AD00-C20D62B0C6DA}" presName="compNode" presStyleCnt="0"/>
      <dgm:spPr/>
    </dgm:pt>
    <dgm:pt modelId="{0161E6C3-F4E6-4582-BFA9-B615E650A573}" type="pres">
      <dgm:prSet presAssocID="{F93F7FB6-0D28-41FD-AD00-C20D62B0C6D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486A4EA-AC7D-4E7F-A7C1-CBA738694F67}" type="pres">
      <dgm:prSet presAssocID="{F93F7FB6-0D28-41FD-AD00-C20D62B0C6D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E14DEDA-5337-446B-B6D5-988AFE209CBB}" type="pres">
      <dgm:prSet presAssocID="{F93F7FB6-0D28-41FD-AD00-C20D62B0C6DA}" presName="spaceRect" presStyleCnt="0"/>
      <dgm:spPr/>
    </dgm:pt>
    <dgm:pt modelId="{40086539-29AB-495E-A313-0EBBE2F3056E}" type="pres">
      <dgm:prSet presAssocID="{F93F7FB6-0D28-41FD-AD00-C20D62B0C6D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AF7E108-8AD1-417E-AA32-4819BD83AE7F}" type="presOf" srcId="{CCCB218A-A05B-4D8B-9F17-45DD4FC14770}" destId="{BA5DF609-2AD7-430C-A92E-D1F004FD132B}" srcOrd="0" destOrd="0" presId="urn:microsoft.com/office/officeart/2018/5/layout/IconLeafLabelList"/>
    <dgm:cxn modelId="{223D9714-21A1-4E8C-A4A7-928A4F57624E}" type="presOf" srcId="{791ABA20-E979-4A7E-A991-566FA5B8A404}" destId="{4F3EBE28-8D8F-4380-A29E-93F2F8FEA070}" srcOrd="0" destOrd="0" presId="urn:microsoft.com/office/officeart/2018/5/layout/IconLeafLabelList"/>
    <dgm:cxn modelId="{223FDA3F-EFD1-4717-B20A-4B6F0ACC2AF3}" type="presOf" srcId="{906375B5-3DD3-42AC-BD76-F457CC47159B}" destId="{A2005DEC-BA90-4D44-8E92-BDBA19055672}" srcOrd="0" destOrd="0" presId="urn:microsoft.com/office/officeart/2018/5/layout/IconLeafLabelList"/>
    <dgm:cxn modelId="{E3C3B16B-0DFB-4EB5-995E-98A69E57CA58}" type="presOf" srcId="{F93F7FB6-0D28-41FD-AD00-C20D62B0C6DA}" destId="{40086539-29AB-495E-A313-0EBBE2F3056E}" srcOrd="0" destOrd="0" presId="urn:microsoft.com/office/officeart/2018/5/layout/IconLeafLabelList"/>
    <dgm:cxn modelId="{E09A6573-0FB0-474F-AA59-670D13A43C9A}" srcId="{791ABA20-E979-4A7E-A991-566FA5B8A404}" destId="{02792448-0B5E-4D45-876B-B90B87D8AB10}" srcOrd="1" destOrd="0" parTransId="{9BCAE742-89B1-4BC8-AAAA-5392983DB784}" sibTransId="{A8E8A4A4-5A33-42E1-AC40-92FEBB15AD48}"/>
    <dgm:cxn modelId="{9E316595-4B02-435D-B285-D561E30B561D}" srcId="{791ABA20-E979-4A7E-A991-566FA5B8A404}" destId="{F93F7FB6-0D28-41FD-AD00-C20D62B0C6DA}" srcOrd="3" destOrd="0" parTransId="{15451BE3-9001-468F-A2B8-BE0B6FC0F94B}" sibTransId="{3DB7033C-4A29-44DC-9C7E-B5C10F497DC9}"/>
    <dgm:cxn modelId="{11AF26BE-F588-4A6C-AFB1-70B11FE8BE6F}" srcId="{791ABA20-E979-4A7E-A991-566FA5B8A404}" destId="{CCCB218A-A05B-4D8B-9F17-45DD4FC14770}" srcOrd="0" destOrd="0" parTransId="{5E467B62-DF6A-494E-BC58-7AF4B657B418}" sibTransId="{F6FA72D3-5820-441E-8286-1FCC2E8278A5}"/>
    <dgm:cxn modelId="{D1DB9FC6-AD78-471F-A5B2-DC211E94F6EC}" srcId="{791ABA20-E979-4A7E-A991-566FA5B8A404}" destId="{906375B5-3DD3-42AC-BD76-F457CC47159B}" srcOrd="2" destOrd="0" parTransId="{52F1809B-56FF-44AB-9E3F-234BB766069C}" sibTransId="{8EB65E14-AFA2-4B0C-8BB0-74D0AF75055B}"/>
    <dgm:cxn modelId="{ADC7DDEB-E8AC-4F91-8286-1FD2CE5A18B5}" type="presOf" srcId="{02792448-0B5E-4D45-876B-B90B87D8AB10}" destId="{A3455C3D-1B4B-4DD0-82B6-9D3C163C0B99}" srcOrd="0" destOrd="0" presId="urn:microsoft.com/office/officeart/2018/5/layout/IconLeafLabelList"/>
    <dgm:cxn modelId="{D3ECBE5F-FDA3-44C3-874A-8136FE78A95A}" type="presParOf" srcId="{4F3EBE28-8D8F-4380-A29E-93F2F8FEA070}" destId="{AEB07C39-6603-46A7-AF39-3E917AFB5296}" srcOrd="0" destOrd="0" presId="urn:microsoft.com/office/officeart/2018/5/layout/IconLeafLabelList"/>
    <dgm:cxn modelId="{E844CC33-F888-41C8-842B-D0309D39853C}" type="presParOf" srcId="{AEB07C39-6603-46A7-AF39-3E917AFB5296}" destId="{C0D3D80B-FCB2-4833-985B-D73FE2A95693}" srcOrd="0" destOrd="0" presId="urn:microsoft.com/office/officeart/2018/5/layout/IconLeafLabelList"/>
    <dgm:cxn modelId="{8D7F6D34-6BB7-43CC-A177-74AC96C74DD7}" type="presParOf" srcId="{AEB07C39-6603-46A7-AF39-3E917AFB5296}" destId="{62A10E2C-4239-480E-BBC0-D59E28182E80}" srcOrd="1" destOrd="0" presId="urn:microsoft.com/office/officeart/2018/5/layout/IconLeafLabelList"/>
    <dgm:cxn modelId="{24B5EF0F-0F54-433C-B0CA-94F7A95FF5E8}" type="presParOf" srcId="{AEB07C39-6603-46A7-AF39-3E917AFB5296}" destId="{FC4706D1-B33D-4B68-A6C2-592CBFDF2BD7}" srcOrd="2" destOrd="0" presId="urn:microsoft.com/office/officeart/2018/5/layout/IconLeafLabelList"/>
    <dgm:cxn modelId="{A7955D14-A1EC-4233-82EC-B34622953064}" type="presParOf" srcId="{AEB07C39-6603-46A7-AF39-3E917AFB5296}" destId="{BA5DF609-2AD7-430C-A92E-D1F004FD132B}" srcOrd="3" destOrd="0" presId="urn:microsoft.com/office/officeart/2018/5/layout/IconLeafLabelList"/>
    <dgm:cxn modelId="{E4ADB84E-56AD-4859-86D8-532D21C3CD22}" type="presParOf" srcId="{4F3EBE28-8D8F-4380-A29E-93F2F8FEA070}" destId="{17B9EB05-10DC-4D2E-B849-DDD994B94079}" srcOrd="1" destOrd="0" presId="urn:microsoft.com/office/officeart/2018/5/layout/IconLeafLabelList"/>
    <dgm:cxn modelId="{907BE15E-B4B2-43B1-B333-C9F901340930}" type="presParOf" srcId="{4F3EBE28-8D8F-4380-A29E-93F2F8FEA070}" destId="{C65128F7-E9E2-453A-A82A-8816CE63659A}" srcOrd="2" destOrd="0" presId="urn:microsoft.com/office/officeart/2018/5/layout/IconLeafLabelList"/>
    <dgm:cxn modelId="{B9152DDB-E331-43EA-BB3F-469BB6054D06}" type="presParOf" srcId="{C65128F7-E9E2-453A-A82A-8816CE63659A}" destId="{BF8EDB77-B62B-4B02-9732-4F04ED37ED2A}" srcOrd="0" destOrd="0" presId="urn:microsoft.com/office/officeart/2018/5/layout/IconLeafLabelList"/>
    <dgm:cxn modelId="{227E8237-3F75-4110-B30F-6DB2AD2FDACD}" type="presParOf" srcId="{C65128F7-E9E2-453A-A82A-8816CE63659A}" destId="{2ABAC254-40CC-493B-8535-E43A0C81032F}" srcOrd="1" destOrd="0" presId="urn:microsoft.com/office/officeart/2018/5/layout/IconLeafLabelList"/>
    <dgm:cxn modelId="{D8E04350-218E-4E9E-AD85-1FD388608B23}" type="presParOf" srcId="{C65128F7-E9E2-453A-A82A-8816CE63659A}" destId="{E705C3BE-92A1-4229-AE1A-DFEC7A2CF388}" srcOrd="2" destOrd="0" presId="urn:microsoft.com/office/officeart/2018/5/layout/IconLeafLabelList"/>
    <dgm:cxn modelId="{FF206346-A4EF-4042-ADCB-EC949293D110}" type="presParOf" srcId="{C65128F7-E9E2-453A-A82A-8816CE63659A}" destId="{A3455C3D-1B4B-4DD0-82B6-9D3C163C0B99}" srcOrd="3" destOrd="0" presId="urn:microsoft.com/office/officeart/2018/5/layout/IconLeafLabelList"/>
    <dgm:cxn modelId="{2D576A34-986C-4C70-BFA4-FA12D9E50BE7}" type="presParOf" srcId="{4F3EBE28-8D8F-4380-A29E-93F2F8FEA070}" destId="{011C4884-E0CA-4BBF-875D-DD00B8B99DBA}" srcOrd="3" destOrd="0" presId="urn:microsoft.com/office/officeart/2018/5/layout/IconLeafLabelList"/>
    <dgm:cxn modelId="{DF9DD103-001E-428B-9027-27CAF524E215}" type="presParOf" srcId="{4F3EBE28-8D8F-4380-A29E-93F2F8FEA070}" destId="{C6B57AC1-2682-4D2A-A8F3-97308B564711}" srcOrd="4" destOrd="0" presId="urn:microsoft.com/office/officeart/2018/5/layout/IconLeafLabelList"/>
    <dgm:cxn modelId="{C5C57EE7-23EC-41A4-8C45-E10A6AF2679B}" type="presParOf" srcId="{C6B57AC1-2682-4D2A-A8F3-97308B564711}" destId="{CD1A0471-E8E8-44DB-8E05-344F394387A4}" srcOrd="0" destOrd="0" presId="urn:microsoft.com/office/officeart/2018/5/layout/IconLeafLabelList"/>
    <dgm:cxn modelId="{ED327E0F-420F-409F-816B-37E9ECB1B16F}" type="presParOf" srcId="{C6B57AC1-2682-4D2A-A8F3-97308B564711}" destId="{15436B9D-2FD9-48FE-9AE5-55E380479F35}" srcOrd="1" destOrd="0" presId="urn:microsoft.com/office/officeart/2018/5/layout/IconLeafLabelList"/>
    <dgm:cxn modelId="{3EFE229B-8DA4-4954-B7C4-FAE1919D769D}" type="presParOf" srcId="{C6B57AC1-2682-4D2A-A8F3-97308B564711}" destId="{5CF8A163-143C-4134-B6C6-9329B4668B88}" srcOrd="2" destOrd="0" presId="urn:microsoft.com/office/officeart/2018/5/layout/IconLeafLabelList"/>
    <dgm:cxn modelId="{F7748761-E0A1-463A-96E3-6A39271015A6}" type="presParOf" srcId="{C6B57AC1-2682-4D2A-A8F3-97308B564711}" destId="{A2005DEC-BA90-4D44-8E92-BDBA19055672}" srcOrd="3" destOrd="0" presId="urn:microsoft.com/office/officeart/2018/5/layout/IconLeafLabelList"/>
    <dgm:cxn modelId="{1DA6DE55-A7A7-42D4-B4AD-A019BBAC1580}" type="presParOf" srcId="{4F3EBE28-8D8F-4380-A29E-93F2F8FEA070}" destId="{7A836F23-63A6-4087-9640-A39306355674}" srcOrd="5" destOrd="0" presId="urn:microsoft.com/office/officeart/2018/5/layout/IconLeafLabelList"/>
    <dgm:cxn modelId="{D7E1D6BE-A932-498B-927E-2B9A661DCCE3}" type="presParOf" srcId="{4F3EBE28-8D8F-4380-A29E-93F2F8FEA070}" destId="{8664F484-DD19-42F5-AC53-CF2914D39E41}" srcOrd="6" destOrd="0" presId="urn:microsoft.com/office/officeart/2018/5/layout/IconLeafLabelList"/>
    <dgm:cxn modelId="{B87847F5-5F91-4B12-BEA4-B445CF341812}" type="presParOf" srcId="{8664F484-DD19-42F5-AC53-CF2914D39E41}" destId="{0161E6C3-F4E6-4582-BFA9-B615E650A573}" srcOrd="0" destOrd="0" presId="urn:microsoft.com/office/officeart/2018/5/layout/IconLeafLabelList"/>
    <dgm:cxn modelId="{7A82C3E0-D9B5-462D-B8B0-3A8E2C707E31}" type="presParOf" srcId="{8664F484-DD19-42F5-AC53-CF2914D39E41}" destId="{B486A4EA-AC7D-4E7F-A7C1-CBA738694F67}" srcOrd="1" destOrd="0" presId="urn:microsoft.com/office/officeart/2018/5/layout/IconLeafLabelList"/>
    <dgm:cxn modelId="{55E64D7A-D515-43A9-AD1F-1A995AAC9065}" type="presParOf" srcId="{8664F484-DD19-42F5-AC53-CF2914D39E41}" destId="{9E14DEDA-5337-446B-B6D5-988AFE209CBB}" srcOrd="2" destOrd="0" presId="urn:microsoft.com/office/officeart/2018/5/layout/IconLeafLabelList"/>
    <dgm:cxn modelId="{131B4EAD-EA66-41EA-9DAB-0823573F5417}" type="presParOf" srcId="{8664F484-DD19-42F5-AC53-CF2914D39E41}" destId="{40086539-29AB-495E-A313-0EBBE2F3056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324456-10D2-47F1-8FD3-DCF6AFE4BB9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9BBC56D-169A-4678-B0A6-2AA42A910DEE}">
      <dgm:prSet/>
      <dgm:spPr/>
      <dgm:t>
        <a:bodyPr/>
        <a:lstStyle/>
        <a:p>
          <a:r>
            <a:rPr lang="en-US"/>
            <a:t>🧠 RFM Model: Recency, Frequency, Monetary</a:t>
          </a:r>
        </a:p>
      </dgm:t>
    </dgm:pt>
    <dgm:pt modelId="{8EBBDADF-FC01-40EA-842F-07BD55471A0A}" type="parTrans" cxnId="{8E884852-FE34-425D-8F23-6264450B090C}">
      <dgm:prSet/>
      <dgm:spPr/>
      <dgm:t>
        <a:bodyPr/>
        <a:lstStyle/>
        <a:p>
          <a:endParaRPr lang="en-US"/>
        </a:p>
      </dgm:t>
    </dgm:pt>
    <dgm:pt modelId="{21685A2F-2D8F-46DA-9DCB-D1F06E593D15}" type="sibTrans" cxnId="{8E884852-FE34-425D-8F23-6264450B090C}">
      <dgm:prSet/>
      <dgm:spPr/>
      <dgm:t>
        <a:bodyPr/>
        <a:lstStyle/>
        <a:p>
          <a:endParaRPr lang="en-US"/>
        </a:p>
      </dgm:t>
    </dgm:pt>
    <dgm:pt modelId="{9282BA9B-2C16-4ADC-A0D1-0FF9B63CE5A0}">
      <dgm:prSet/>
      <dgm:spPr/>
      <dgm:t>
        <a:bodyPr/>
        <a:lstStyle/>
        <a:p>
          <a:r>
            <a:rPr lang="en-US"/>
            <a:t>🔢 Segments: Champions, Loyal, Potential, At Risk</a:t>
          </a:r>
        </a:p>
      </dgm:t>
    </dgm:pt>
    <dgm:pt modelId="{FAF3F6E7-AC87-4E75-8D1F-0908628313E5}" type="parTrans" cxnId="{DDEC4748-C5B9-417F-B60C-49054B505652}">
      <dgm:prSet/>
      <dgm:spPr/>
      <dgm:t>
        <a:bodyPr/>
        <a:lstStyle/>
        <a:p>
          <a:endParaRPr lang="en-US"/>
        </a:p>
      </dgm:t>
    </dgm:pt>
    <dgm:pt modelId="{B9D0672E-5D07-4F67-9744-C074EE6D2E13}" type="sibTrans" cxnId="{DDEC4748-C5B9-417F-B60C-49054B505652}">
      <dgm:prSet/>
      <dgm:spPr/>
      <dgm:t>
        <a:bodyPr/>
        <a:lstStyle/>
        <a:p>
          <a:endParaRPr lang="en-US"/>
        </a:p>
      </dgm:t>
    </dgm:pt>
    <dgm:pt modelId="{10DAACC0-70E5-43DA-A088-6A1BE6C1D8BE}">
      <dgm:prSet/>
      <dgm:spPr/>
      <dgm:t>
        <a:bodyPr/>
        <a:lstStyle/>
        <a:p>
          <a:r>
            <a:rPr lang="en-US"/>
            <a:t>🎯 Used for: Targeted Marketing &amp; Customer Retention</a:t>
          </a:r>
        </a:p>
      </dgm:t>
    </dgm:pt>
    <dgm:pt modelId="{3A551EB7-657B-4FCE-BFB5-D62F9E59D01B}" type="parTrans" cxnId="{91B95FF3-D6E5-4848-9DC6-B4FF5A911B7F}">
      <dgm:prSet/>
      <dgm:spPr/>
      <dgm:t>
        <a:bodyPr/>
        <a:lstStyle/>
        <a:p>
          <a:endParaRPr lang="en-US"/>
        </a:p>
      </dgm:t>
    </dgm:pt>
    <dgm:pt modelId="{C45CF6D1-D2A9-4871-B22E-DCE9B0BC4681}" type="sibTrans" cxnId="{91B95FF3-D6E5-4848-9DC6-B4FF5A911B7F}">
      <dgm:prSet/>
      <dgm:spPr/>
      <dgm:t>
        <a:bodyPr/>
        <a:lstStyle/>
        <a:p>
          <a:endParaRPr lang="en-US"/>
        </a:p>
      </dgm:t>
    </dgm:pt>
    <dgm:pt modelId="{8C8EB4B6-A5E6-49E1-A732-ECF6CFE530A8}" type="pres">
      <dgm:prSet presAssocID="{D6324456-10D2-47F1-8FD3-DCF6AFE4BB95}" presName="outerComposite" presStyleCnt="0">
        <dgm:presLayoutVars>
          <dgm:chMax val="5"/>
          <dgm:dir/>
          <dgm:resizeHandles val="exact"/>
        </dgm:presLayoutVars>
      </dgm:prSet>
      <dgm:spPr/>
    </dgm:pt>
    <dgm:pt modelId="{D7FFA1C0-A5A7-4621-9AC0-1E3756E6564C}" type="pres">
      <dgm:prSet presAssocID="{D6324456-10D2-47F1-8FD3-DCF6AFE4BB95}" presName="dummyMaxCanvas" presStyleCnt="0">
        <dgm:presLayoutVars/>
      </dgm:prSet>
      <dgm:spPr/>
    </dgm:pt>
    <dgm:pt modelId="{978B2642-A14A-44A3-85BF-43F8D4A515E7}" type="pres">
      <dgm:prSet presAssocID="{D6324456-10D2-47F1-8FD3-DCF6AFE4BB95}" presName="ThreeNodes_1" presStyleLbl="node1" presStyleIdx="0" presStyleCnt="3">
        <dgm:presLayoutVars>
          <dgm:bulletEnabled val="1"/>
        </dgm:presLayoutVars>
      </dgm:prSet>
      <dgm:spPr/>
    </dgm:pt>
    <dgm:pt modelId="{2BB6357C-08F4-4833-967A-08B8703889E8}" type="pres">
      <dgm:prSet presAssocID="{D6324456-10D2-47F1-8FD3-DCF6AFE4BB95}" presName="ThreeNodes_2" presStyleLbl="node1" presStyleIdx="1" presStyleCnt="3">
        <dgm:presLayoutVars>
          <dgm:bulletEnabled val="1"/>
        </dgm:presLayoutVars>
      </dgm:prSet>
      <dgm:spPr/>
    </dgm:pt>
    <dgm:pt modelId="{71EBEE54-D287-4597-A169-16885708F0A6}" type="pres">
      <dgm:prSet presAssocID="{D6324456-10D2-47F1-8FD3-DCF6AFE4BB95}" presName="ThreeNodes_3" presStyleLbl="node1" presStyleIdx="2" presStyleCnt="3">
        <dgm:presLayoutVars>
          <dgm:bulletEnabled val="1"/>
        </dgm:presLayoutVars>
      </dgm:prSet>
      <dgm:spPr/>
    </dgm:pt>
    <dgm:pt modelId="{9D8622FE-EC23-4480-8E8A-2CD9F0698506}" type="pres">
      <dgm:prSet presAssocID="{D6324456-10D2-47F1-8FD3-DCF6AFE4BB95}" presName="ThreeConn_1-2" presStyleLbl="fgAccFollowNode1" presStyleIdx="0" presStyleCnt="2">
        <dgm:presLayoutVars>
          <dgm:bulletEnabled val="1"/>
        </dgm:presLayoutVars>
      </dgm:prSet>
      <dgm:spPr/>
    </dgm:pt>
    <dgm:pt modelId="{ABD3A2A3-FED7-421C-8140-35AAF5727649}" type="pres">
      <dgm:prSet presAssocID="{D6324456-10D2-47F1-8FD3-DCF6AFE4BB95}" presName="ThreeConn_2-3" presStyleLbl="fgAccFollowNode1" presStyleIdx="1" presStyleCnt="2">
        <dgm:presLayoutVars>
          <dgm:bulletEnabled val="1"/>
        </dgm:presLayoutVars>
      </dgm:prSet>
      <dgm:spPr/>
    </dgm:pt>
    <dgm:pt modelId="{8658DF5F-D935-40B2-B967-76A3850DBA81}" type="pres">
      <dgm:prSet presAssocID="{D6324456-10D2-47F1-8FD3-DCF6AFE4BB95}" presName="ThreeNodes_1_text" presStyleLbl="node1" presStyleIdx="2" presStyleCnt="3">
        <dgm:presLayoutVars>
          <dgm:bulletEnabled val="1"/>
        </dgm:presLayoutVars>
      </dgm:prSet>
      <dgm:spPr/>
    </dgm:pt>
    <dgm:pt modelId="{9D12EA4B-E2C4-412C-9206-31E534278ECE}" type="pres">
      <dgm:prSet presAssocID="{D6324456-10D2-47F1-8FD3-DCF6AFE4BB95}" presName="ThreeNodes_2_text" presStyleLbl="node1" presStyleIdx="2" presStyleCnt="3">
        <dgm:presLayoutVars>
          <dgm:bulletEnabled val="1"/>
        </dgm:presLayoutVars>
      </dgm:prSet>
      <dgm:spPr/>
    </dgm:pt>
    <dgm:pt modelId="{A8E739AF-3175-4A8A-B216-68FB63966827}" type="pres">
      <dgm:prSet presAssocID="{D6324456-10D2-47F1-8FD3-DCF6AFE4BB9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7C87F18-EFC3-4B16-AAAF-F223EC2D5EC0}" type="presOf" srcId="{D9BBC56D-169A-4678-B0A6-2AA42A910DEE}" destId="{978B2642-A14A-44A3-85BF-43F8D4A515E7}" srcOrd="0" destOrd="0" presId="urn:microsoft.com/office/officeart/2005/8/layout/vProcess5"/>
    <dgm:cxn modelId="{813EB835-F62C-46EB-A5C0-A97814C62D3C}" type="presOf" srcId="{B9D0672E-5D07-4F67-9744-C074EE6D2E13}" destId="{ABD3A2A3-FED7-421C-8140-35AAF5727649}" srcOrd="0" destOrd="0" presId="urn:microsoft.com/office/officeart/2005/8/layout/vProcess5"/>
    <dgm:cxn modelId="{DD9FC646-0301-4B8F-8886-0CDB5CC8F8EF}" type="presOf" srcId="{9282BA9B-2C16-4ADC-A0D1-0FF9B63CE5A0}" destId="{2BB6357C-08F4-4833-967A-08B8703889E8}" srcOrd="0" destOrd="0" presId="urn:microsoft.com/office/officeart/2005/8/layout/vProcess5"/>
    <dgm:cxn modelId="{DDEC4748-C5B9-417F-B60C-49054B505652}" srcId="{D6324456-10D2-47F1-8FD3-DCF6AFE4BB95}" destId="{9282BA9B-2C16-4ADC-A0D1-0FF9B63CE5A0}" srcOrd="1" destOrd="0" parTransId="{FAF3F6E7-AC87-4E75-8D1F-0908628313E5}" sibTransId="{B9D0672E-5D07-4F67-9744-C074EE6D2E13}"/>
    <dgm:cxn modelId="{5F769E4C-62D6-4026-8C5C-8334CFA22AC0}" type="presOf" srcId="{D6324456-10D2-47F1-8FD3-DCF6AFE4BB95}" destId="{8C8EB4B6-A5E6-49E1-A732-ECF6CFE530A8}" srcOrd="0" destOrd="0" presId="urn:microsoft.com/office/officeart/2005/8/layout/vProcess5"/>
    <dgm:cxn modelId="{09B2596E-E58D-4058-9896-56F663EEF10D}" type="presOf" srcId="{10DAACC0-70E5-43DA-A088-6A1BE6C1D8BE}" destId="{A8E739AF-3175-4A8A-B216-68FB63966827}" srcOrd="1" destOrd="0" presId="urn:microsoft.com/office/officeart/2005/8/layout/vProcess5"/>
    <dgm:cxn modelId="{8E884852-FE34-425D-8F23-6264450B090C}" srcId="{D6324456-10D2-47F1-8FD3-DCF6AFE4BB95}" destId="{D9BBC56D-169A-4678-B0A6-2AA42A910DEE}" srcOrd="0" destOrd="0" parTransId="{8EBBDADF-FC01-40EA-842F-07BD55471A0A}" sibTransId="{21685A2F-2D8F-46DA-9DCB-D1F06E593D15}"/>
    <dgm:cxn modelId="{29E2FD7A-282B-475D-98C2-77D98F73F627}" type="presOf" srcId="{9282BA9B-2C16-4ADC-A0D1-0FF9B63CE5A0}" destId="{9D12EA4B-E2C4-412C-9206-31E534278ECE}" srcOrd="1" destOrd="0" presId="urn:microsoft.com/office/officeart/2005/8/layout/vProcess5"/>
    <dgm:cxn modelId="{4A439388-FFC0-4B35-937F-CA3EFD56D366}" type="presOf" srcId="{D9BBC56D-169A-4678-B0A6-2AA42A910DEE}" destId="{8658DF5F-D935-40B2-B967-76A3850DBA81}" srcOrd="1" destOrd="0" presId="urn:microsoft.com/office/officeart/2005/8/layout/vProcess5"/>
    <dgm:cxn modelId="{ECEF35C5-DA30-4B13-8C38-BE9E42D04C3C}" type="presOf" srcId="{10DAACC0-70E5-43DA-A088-6A1BE6C1D8BE}" destId="{71EBEE54-D287-4597-A169-16885708F0A6}" srcOrd="0" destOrd="0" presId="urn:microsoft.com/office/officeart/2005/8/layout/vProcess5"/>
    <dgm:cxn modelId="{BF906BE6-D228-457A-B4AC-0001D03CF705}" type="presOf" srcId="{21685A2F-2D8F-46DA-9DCB-D1F06E593D15}" destId="{9D8622FE-EC23-4480-8E8A-2CD9F0698506}" srcOrd="0" destOrd="0" presId="urn:microsoft.com/office/officeart/2005/8/layout/vProcess5"/>
    <dgm:cxn modelId="{91B95FF3-D6E5-4848-9DC6-B4FF5A911B7F}" srcId="{D6324456-10D2-47F1-8FD3-DCF6AFE4BB95}" destId="{10DAACC0-70E5-43DA-A088-6A1BE6C1D8BE}" srcOrd="2" destOrd="0" parTransId="{3A551EB7-657B-4FCE-BFB5-D62F9E59D01B}" sibTransId="{C45CF6D1-D2A9-4871-B22E-DCE9B0BC4681}"/>
    <dgm:cxn modelId="{EEBB2707-C5F7-4473-9028-A19DD4252858}" type="presParOf" srcId="{8C8EB4B6-A5E6-49E1-A732-ECF6CFE530A8}" destId="{D7FFA1C0-A5A7-4621-9AC0-1E3756E6564C}" srcOrd="0" destOrd="0" presId="urn:microsoft.com/office/officeart/2005/8/layout/vProcess5"/>
    <dgm:cxn modelId="{A740E277-E839-4349-97E9-7E655E1B0D7B}" type="presParOf" srcId="{8C8EB4B6-A5E6-49E1-A732-ECF6CFE530A8}" destId="{978B2642-A14A-44A3-85BF-43F8D4A515E7}" srcOrd="1" destOrd="0" presId="urn:microsoft.com/office/officeart/2005/8/layout/vProcess5"/>
    <dgm:cxn modelId="{FF22CA4F-8183-48A3-86FF-D81315D3EC9F}" type="presParOf" srcId="{8C8EB4B6-A5E6-49E1-A732-ECF6CFE530A8}" destId="{2BB6357C-08F4-4833-967A-08B8703889E8}" srcOrd="2" destOrd="0" presId="urn:microsoft.com/office/officeart/2005/8/layout/vProcess5"/>
    <dgm:cxn modelId="{544380A4-FD2B-4921-AD2B-329B95C30CDD}" type="presParOf" srcId="{8C8EB4B6-A5E6-49E1-A732-ECF6CFE530A8}" destId="{71EBEE54-D287-4597-A169-16885708F0A6}" srcOrd="3" destOrd="0" presId="urn:microsoft.com/office/officeart/2005/8/layout/vProcess5"/>
    <dgm:cxn modelId="{2D4A31A0-B30B-4D3C-AC12-2AB107069A6B}" type="presParOf" srcId="{8C8EB4B6-A5E6-49E1-A732-ECF6CFE530A8}" destId="{9D8622FE-EC23-4480-8E8A-2CD9F0698506}" srcOrd="4" destOrd="0" presId="urn:microsoft.com/office/officeart/2005/8/layout/vProcess5"/>
    <dgm:cxn modelId="{7F1F0685-BE29-4631-98AB-BDA05A9ED96D}" type="presParOf" srcId="{8C8EB4B6-A5E6-49E1-A732-ECF6CFE530A8}" destId="{ABD3A2A3-FED7-421C-8140-35AAF5727649}" srcOrd="5" destOrd="0" presId="urn:microsoft.com/office/officeart/2005/8/layout/vProcess5"/>
    <dgm:cxn modelId="{6149B359-149F-4B2B-BB79-C03FFEE7067E}" type="presParOf" srcId="{8C8EB4B6-A5E6-49E1-A732-ECF6CFE530A8}" destId="{8658DF5F-D935-40B2-B967-76A3850DBA81}" srcOrd="6" destOrd="0" presId="urn:microsoft.com/office/officeart/2005/8/layout/vProcess5"/>
    <dgm:cxn modelId="{18BB0411-5565-45A2-9F76-94B68B4A0CA2}" type="presParOf" srcId="{8C8EB4B6-A5E6-49E1-A732-ECF6CFE530A8}" destId="{9D12EA4B-E2C4-412C-9206-31E534278ECE}" srcOrd="7" destOrd="0" presId="urn:microsoft.com/office/officeart/2005/8/layout/vProcess5"/>
    <dgm:cxn modelId="{DEFE2898-C000-4E3C-ADC6-77A824026BE3}" type="presParOf" srcId="{8C8EB4B6-A5E6-49E1-A732-ECF6CFE530A8}" destId="{A8E739AF-3175-4A8A-B216-68FB6396682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F4978D-DB38-42D6-84EE-ECE7AF7ACA94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F541404-D917-44C3-B1D6-088175E0088F}">
      <dgm:prSet/>
      <dgm:spPr/>
      <dgm:t>
        <a:bodyPr/>
        <a:lstStyle/>
        <a:p>
          <a:r>
            <a:rPr lang="en-US"/>
            <a:t>📈 Predictive Models: Sales Forecasting, Churn Prediction</a:t>
          </a:r>
        </a:p>
      </dgm:t>
    </dgm:pt>
    <dgm:pt modelId="{77AC3268-2C1F-43A8-BD91-F4770A7056CA}" type="parTrans" cxnId="{FBE584FA-5180-48CC-BED4-C274E45EE68F}">
      <dgm:prSet/>
      <dgm:spPr/>
      <dgm:t>
        <a:bodyPr/>
        <a:lstStyle/>
        <a:p>
          <a:endParaRPr lang="en-US"/>
        </a:p>
      </dgm:t>
    </dgm:pt>
    <dgm:pt modelId="{A8044B28-5189-4376-BE7F-027B957F4401}" type="sibTrans" cxnId="{FBE584FA-5180-48CC-BED4-C274E45EE68F}">
      <dgm:prSet/>
      <dgm:spPr/>
      <dgm:t>
        <a:bodyPr/>
        <a:lstStyle/>
        <a:p>
          <a:endParaRPr lang="en-US"/>
        </a:p>
      </dgm:t>
    </dgm:pt>
    <dgm:pt modelId="{717D3420-86D1-42DB-89AD-5945CDAF5999}">
      <dgm:prSet/>
      <dgm:spPr/>
      <dgm:t>
        <a:bodyPr/>
        <a:lstStyle/>
        <a:p>
          <a:r>
            <a:rPr lang="en-US"/>
            <a:t>🧪 Advanced Filtering: Payment method, order priority</a:t>
          </a:r>
        </a:p>
      </dgm:t>
    </dgm:pt>
    <dgm:pt modelId="{B0DFC648-9643-4353-AF2D-902EA6C35189}" type="parTrans" cxnId="{C0AB71F6-48DD-4C59-8B30-F4E14E760540}">
      <dgm:prSet/>
      <dgm:spPr/>
      <dgm:t>
        <a:bodyPr/>
        <a:lstStyle/>
        <a:p>
          <a:endParaRPr lang="en-US"/>
        </a:p>
      </dgm:t>
    </dgm:pt>
    <dgm:pt modelId="{956F6D39-4FD1-4D0B-B484-AEBC766FCFC8}" type="sibTrans" cxnId="{C0AB71F6-48DD-4C59-8B30-F4E14E760540}">
      <dgm:prSet/>
      <dgm:spPr/>
      <dgm:t>
        <a:bodyPr/>
        <a:lstStyle/>
        <a:p>
          <a:endParaRPr lang="en-US"/>
        </a:p>
      </dgm:t>
    </dgm:pt>
    <dgm:pt modelId="{19920E79-96BC-441D-B8AF-E7F6E9ED7CFE}">
      <dgm:prSet/>
      <dgm:spPr/>
      <dgm:t>
        <a:bodyPr/>
        <a:lstStyle/>
        <a:p>
          <a:r>
            <a:rPr lang="en-US"/>
            <a:t>☁️ Deployment: Streamlit Cloud or Azure Web App</a:t>
          </a:r>
        </a:p>
      </dgm:t>
    </dgm:pt>
    <dgm:pt modelId="{9EEDB7A0-3338-49C7-B321-80305AA01251}" type="parTrans" cxnId="{47F7F3FE-6204-4AC4-AB07-85F824A699BE}">
      <dgm:prSet/>
      <dgm:spPr/>
      <dgm:t>
        <a:bodyPr/>
        <a:lstStyle/>
        <a:p>
          <a:endParaRPr lang="en-US"/>
        </a:p>
      </dgm:t>
    </dgm:pt>
    <dgm:pt modelId="{6E925D1E-0B96-49CB-A35E-9FEAE91DFCB4}" type="sibTrans" cxnId="{47F7F3FE-6204-4AC4-AB07-85F824A699BE}">
      <dgm:prSet/>
      <dgm:spPr/>
      <dgm:t>
        <a:bodyPr/>
        <a:lstStyle/>
        <a:p>
          <a:endParaRPr lang="en-US"/>
        </a:p>
      </dgm:t>
    </dgm:pt>
    <dgm:pt modelId="{2C5C8D53-DA79-4F3B-BDDC-5A4607EF7A9D}" type="pres">
      <dgm:prSet presAssocID="{EBF4978D-DB38-42D6-84EE-ECE7AF7AC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8E9911-83D2-44B7-A197-3128505F2A25}" type="pres">
      <dgm:prSet presAssocID="{CF541404-D917-44C3-B1D6-088175E0088F}" presName="hierRoot1" presStyleCnt="0"/>
      <dgm:spPr/>
    </dgm:pt>
    <dgm:pt modelId="{492CD785-795A-4E3C-871E-CBE38A55140B}" type="pres">
      <dgm:prSet presAssocID="{CF541404-D917-44C3-B1D6-088175E0088F}" presName="composite" presStyleCnt="0"/>
      <dgm:spPr/>
    </dgm:pt>
    <dgm:pt modelId="{E1CB0186-1D8C-4811-B70D-5C73CAE2E1E8}" type="pres">
      <dgm:prSet presAssocID="{CF541404-D917-44C3-B1D6-088175E0088F}" presName="background" presStyleLbl="node0" presStyleIdx="0" presStyleCnt="3"/>
      <dgm:spPr/>
    </dgm:pt>
    <dgm:pt modelId="{74910EEC-1753-455A-BCA3-FDF12B099193}" type="pres">
      <dgm:prSet presAssocID="{CF541404-D917-44C3-B1D6-088175E0088F}" presName="text" presStyleLbl="fgAcc0" presStyleIdx="0" presStyleCnt="3">
        <dgm:presLayoutVars>
          <dgm:chPref val="3"/>
        </dgm:presLayoutVars>
      </dgm:prSet>
      <dgm:spPr/>
    </dgm:pt>
    <dgm:pt modelId="{1C26FF33-1361-4633-9F27-09B8368E508C}" type="pres">
      <dgm:prSet presAssocID="{CF541404-D917-44C3-B1D6-088175E0088F}" presName="hierChild2" presStyleCnt="0"/>
      <dgm:spPr/>
    </dgm:pt>
    <dgm:pt modelId="{CA987C36-54E5-4D46-A881-DD1CE71998D3}" type="pres">
      <dgm:prSet presAssocID="{717D3420-86D1-42DB-89AD-5945CDAF5999}" presName="hierRoot1" presStyleCnt="0"/>
      <dgm:spPr/>
    </dgm:pt>
    <dgm:pt modelId="{7A0B4A28-88C2-46D8-A860-49AE8339403D}" type="pres">
      <dgm:prSet presAssocID="{717D3420-86D1-42DB-89AD-5945CDAF5999}" presName="composite" presStyleCnt="0"/>
      <dgm:spPr/>
    </dgm:pt>
    <dgm:pt modelId="{0C79AC83-64B3-4063-9DC7-B907F8722AB2}" type="pres">
      <dgm:prSet presAssocID="{717D3420-86D1-42DB-89AD-5945CDAF5999}" presName="background" presStyleLbl="node0" presStyleIdx="1" presStyleCnt="3"/>
      <dgm:spPr/>
    </dgm:pt>
    <dgm:pt modelId="{27A482D1-35E7-4EE7-BE5D-C1A07239C881}" type="pres">
      <dgm:prSet presAssocID="{717D3420-86D1-42DB-89AD-5945CDAF5999}" presName="text" presStyleLbl="fgAcc0" presStyleIdx="1" presStyleCnt="3">
        <dgm:presLayoutVars>
          <dgm:chPref val="3"/>
        </dgm:presLayoutVars>
      </dgm:prSet>
      <dgm:spPr/>
    </dgm:pt>
    <dgm:pt modelId="{5963F820-60DA-4F7C-B539-634C93727731}" type="pres">
      <dgm:prSet presAssocID="{717D3420-86D1-42DB-89AD-5945CDAF5999}" presName="hierChild2" presStyleCnt="0"/>
      <dgm:spPr/>
    </dgm:pt>
    <dgm:pt modelId="{DAAA5517-DC4B-42F4-9959-07BC8834DBEA}" type="pres">
      <dgm:prSet presAssocID="{19920E79-96BC-441D-B8AF-E7F6E9ED7CFE}" presName="hierRoot1" presStyleCnt="0"/>
      <dgm:spPr/>
    </dgm:pt>
    <dgm:pt modelId="{C250D4F3-574E-4E97-8E77-0D7A56C6D40E}" type="pres">
      <dgm:prSet presAssocID="{19920E79-96BC-441D-B8AF-E7F6E9ED7CFE}" presName="composite" presStyleCnt="0"/>
      <dgm:spPr/>
    </dgm:pt>
    <dgm:pt modelId="{E4DCBA05-4D53-4A7C-BDD9-E7461F83F9C6}" type="pres">
      <dgm:prSet presAssocID="{19920E79-96BC-441D-B8AF-E7F6E9ED7CFE}" presName="background" presStyleLbl="node0" presStyleIdx="2" presStyleCnt="3"/>
      <dgm:spPr/>
    </dgm:pt>
    <dgm:pt modelId="{D4042CAC-CCCD-4AC2-921F-30EE34068A40}" type="pres">
      <dgm:prSet presAssocID="{19920E79-96BC-441D-B8AF-E7F6E9ED7CFE}" presName="text" presStyleLbl="fgAcc0" presStyleIdx="2" presStyleCnt="3">
        <dgm:presLayoutVars>
          <dgm:chPref val="3"/>
        </dgm:presLayoutVars>
      </dgm:prSet>
      <dgm:spPr/>
    </dgm:pt>
    <dgm:pt modelId="{F0416C5C-F9B6-4726-A462-2C988C2544FA}" type="pres">
      <dgm:prSet presAssocID="{19920E79-96BC-441D-B8AF-E7F6E9ED7CFE}" presName="hierChild2" presStyleCnt="0"/>
      <dgm:spPr/>
    </dgm:pt>
  </dgm:ptLst>
  <dgm:cxnLst>
    <dgm:cxn modelId="{B1881C30-585D-49C0-9399-A68D5C899105}" type="presOf" srcId="{CF541404-D917-44C3-B1D6-088175E0088F}" destId="{74910EEC-1753-455A-BCA3-FDF12B099193}" srcOrd="0" destOrd="0" presId="urn:microsoft.com/office/officeart/2005/8/layout/hierarchy1"/>
    <dgm:cxn modelId="{F07A41A7-5CA5-4E78-95C1-2E9F6537C710}" type="presOf" srcId="{EBF4978D-DB38-42D6-84EE-ECE7AF7ACA94}" destId="{2C5C8D53-DA79-4F3B-BDDC-5A4607EF7A9D}" srcOrd="0" destOrd="0" presId="urn:microsoft.com/office/officeart/2005/8/layout/hierarchy1"/>
    <dgm:cxn modelId="{B0CF8DED-1749-4021-A4AC-6BC745DFCF0B}" type="presOf" srcId="{19920E79-96BC-441D-B8AF-E7F6E9ED7CFE}" destId="{D4042CAC-CCCD-4AC2-921F-30EE34068A40}" srcOrd="0" destOrd="0" presId="urn:microsoft.com/office/officeart/2005/8/layout/hierarchy1"/>
    <dgm:cxn modelId="{C0AB71F6-48DD-4C59-8B30-F4E14E760540}" srcId="{EBF4978D-DB38-42D6-84EE-ECE7AF7ACA94}" destId="{717D3420-86D1-42DB-89AD-5945CDAF5999}" srcOrd="1" destOrd="0" parTransId="{B0DFC648-9643-4353-AF2D-902EA6C35189}" sibTransId="{956F6D39-4FD1-4D0B-B484-AEBC766FCFC8}"/>
    <dgm:cxn modelId="{3B05EBF9-F202-4EF4-BBE8-4BA0F04EAAFF}" type="presOf" srcId="{717D3420-86D1-42DB-89AD-5945CDAF5999}" destId="{27A482D1-35E7-4EE7-BE5D-C1A07239C881}" srcOrd="0" destOrd="0" presId="urn:microsoft.com/office/officeart/2005/8/layout/hierarchy1"/>
    <dgm:cxn modelId="{FBE584FA-5180-48CC-BED4-C274E45EE68F}" srcId="{EBF4978D-DB38-42D6-84EE-ECE7AF7ACA94}" destId="{CF541404-D917-44C3-B1D6-088175E0088F}" srcOrd="0" destOrd="0" parTransId="{77AC3268-2C1F-43A8-BD91-F4770A7056CA}" sibTransId="{A8044B28-5189-4376-BE7F-027B957F4401}"/>
    <dgm:cxn modelId="{47F7F3FE-6204-4AC4-AB07-85F824A699BE}" srcId="{EBF4978D-DB38-42D6-84EE-ECE7AF7ACA94}" destId="{19920E79-96BC-441D-B8AF-E7F6E9ED7CFE}" srcOrd="2" destOrd="0" parTransId="{9EEDB7A0-3338-49C7-B321-80305AA01251}" sibTransId="{6E925D1E-0B96-49CB-A35E-9FEAE91DFCB4}"/>
    <dgm:cxn modelId="{3D79011D-1D9F-4EF7-B85E-646B515910C2}" type="presParOf" srcId="{2C5C8D53-DA79-4F3B-BDDC-5A4607EF7A9D}" destId="{B58E9911-83D2-44B7-A197-3128505F2A25}" srcOrd="0" destOrd="0" presId="urn:microsoft.com/office/officeart/2005/8/layout/hierarchy1"/>
    <dgm:cxn modelId="{F07A4A83-BB94-4F71-8668-2CADF02B920A}" type="presParOf" srcId="{B58E9911-83D2-44B7-A197-3128505F2A25}" destId="{492CD785-795A-4E3C-871E-CBE38A55140B}" srcOrd="0" destOrd="0" presId="urn:microsoft.com/office/officeart/2005/8/layout/hierarchy1"/>
    <dgm:cxn modelId="{FF3422F3-9778-4B41-A1C6-F743BDD47D07}" type="presParOf" srcId="{492CD785-795A-4E3C-871E-CBE38A55140B}" destId="{E1CB0186-1D8C-4811-B70D-5C73CAE2E1E8}" srcOrd="0" destOrd="0" presId="urn:microsoft.com/office/officeart/2005/8/layout/hierarchy1"/>
    <dgm:cxn modelId="{79E09482-235E-4208-BE0A-918E57C5DFCF}" type="presParOf" srcId="{492CD785-795A-4E3C-871E-CBE38A55140B}" destId="{74910EEC-1753-455A-BCA3-FDF12B099193}" srcOrd="1" destOrd="0" presId="urn:microsoft.com/office/officeart/2005/8/layout/hierarchy1"/>
    <dgm:cxn modelId="{329C8E00-A42F-4FCA-94D1-14E899F74C13}" type="presParOf" srcId="{B58E9911-83D2-44B7-A197-3128505F2A25}" destId="{1C26FF33-1361-4633-9F27-09B8368E508C}" srcOrd="1" destOrd="0" presId="urn:microsoft.com/office/officeart/2005/8/layout/hierarchy1"/>
    <dgm:cxn modelId="{4B1D2E8C-241B-431F-87E3-A439C574522D}" type="presParOf" srcId="{2C5C8D53-DA79-4F3B-BDDC-5A4607EF7A9D}" destId="{CA987C36-54E5-4D46-A881-DD1CE71998D3}" srcOrd="1" destOrd="0" presId="urn:microsoft.com/office/officeart/2005/8/layout/hierarchy1"/>
    <dgm:cxn modelId="{5E9C10F7-45D6-4CA1-97AE-1368D4608BFF}" type="presParOf" srcId="{CA987C36-54E5-4D46-A881-DD1CE71998D3}" destId="{7A0B4A28-88C2-46D8-A860-49AE8339403D}" srcOrd="0" destOrd="0" presId="urn:microsoft.com/office/officeart/2005/8/layout/hierarchy1"/>
    <dgm:cxn modelId="{67AB7AC1-4817-4CC8-B5B5-04281ED13DE9}" type="presParOf" srcId="{7A0B4A28-88C2-46D8-A860-49AE8339403D}" destId="{0C79AC83-64B3-4063-9DC7-B907F8722AB2}" srcOrd="0" destOrd="0" presId="urn:microsoft.com/office/officeart/2005/8/layout/hierarchy1"/>
    <dgm:cxn modelId="{FEDB68DD-C559-4158-B319-FCED71EAD681}" type="presParOf" srcId="{7A0B4A28-88C2-46D8-A860-49AE8339403D}" destId="{27A482D1-35E7-4EE7-BE5D-C1A07239C881}" srcOrd="1" destOrd="0" presId="urn:microsoft.com/office/officeart/2005/8/layout/hierarchy1"/>
    <dgm:cxn modelId="{2034BC2F-8CE2-48CC-BBA8-33F8549DA5EE}" type="presParOf" srcId="{CA987C36-54E5-4D46-A881-DD1CE71998D3}" destId="{5963F820-60DA-4F7C-B539-634C93727731}" srcOrd="1" destOrd="0" presId="urn:microsoft.com/office/officeart/2005/8/layout/hierarchy1"/>
    <dgm:cxn modelId="{B3B16C57-742E-4DBC-B507-8932DCD7C57C}" type="presParOf" srcId="{2C5C8D53-DA79-4F3B-BDDC-5A4607EF7A9D}" destId="{DAAA5517-DC4B-42F4-9959-07BC8834DBEA}" srcOrd="2" destOrd="0" presId="urn:microsoft.com/office/officeart/2005/8/layout/hierarchy1"/>
    <dgm:cxn modelId="{5E74FF5C-0CDE-4D04-8BE5-0335FEF05D57}" type="presParOf" srcId="{DAAA5517-DC4B-42F4-9959-07BC8834DBEA}" destId="{C250D4F3-574E-4E97-8E77-0D7A56C6D40E}" srcOrd="0" destOrd="0" presId="urn:microsoft.com/office/officeart/2005/8/layout/hierarchy1"/>
    <dgm:cxn modelId="{4204C20F-51C4-466B-9EF1-939C7DDF467F}" type="presParOf" srcId="{C250D4F3-574E-4E97-8E77-0D7A56C6D40E}" destId="{E4DCBA05-4D53-4A7C-BDD9-E7461F83F9C6}" srcOrd="0" destOrd="0" presId="urn:microsoft.com/office/officeart/2005/8/layout/hierarchy1"/>
    <dgm:cxn modelId="{1012AB14-C4AB-4868-A517-1539254E1E51}" type="presParOf" srcId="{C250D4F3-574E-4E97-8E77-0D7A56C6D40E}" destId="{D4042CAC-CCCD-4AC2-921F-30EE34068A40}" srcOrd="1" destOrd="0" presId="urn:microsoft.com/office/officeart/2005/8/layout/hierarchy1"/>
    <dgm:cxn modelId="{475E0597-5A29-4C35-BE70-0B0FD65F56C4}" type="presParOf" srcId="{DAAA5517-DC4B-42F4-9959-07BC8834DBEA}" destId="{F0416C5C-F9B6-4726-A462-2C988C2544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6E1E85-C963-4250-982F-83EF7D5E0075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DB7BFD-C1F0-4806-8C05-59CA80071BDD}">
      <dgm:prSet/>
      <dgm:spPr/>
      <dgm:t>
        <a:bodyPr/>
        <a:lstStyle/>
        <a:p>
          <a:r>
            <a:rPr lang="en-US"/>
            <a:t>✅ Cleaned and explored real-world sales data</a:t>
          </a:r>
        </a:p>
      </dgm:t>
    </dgm:pt>
    <dgm:pt modelId="{A05AF82D-C6A8-4CAF-A541-0A379F22657B}" type="parTrans" cxnId="{C858A87E-D821-4732-8AB2-FE8C0819270E}">
      <dgm:prSet/>
      <dgm:spPr/>
      <dgm:t>
        <a:bodyPr/>
        <a:lstStyle/>
        <a:p>
          <a:endParaRPr lang="en-US"/>
        </a:p>
      </dgm:t>
    </dgm:pt>
    <dgm:pt modelId="{796789A0-59AA-457C-8C7D-82DD1ECD6B9D}" type="sibTrans" cxnId="{C858A87E-D821-4732-8AB2-FE8C0819270E}">
      <dgm:prSet/>
      <dgm:spPr/>
      <dgm:t>
        <a:bodyPr/>
        <a:lstStyle/>
        <a:p>
          <a:endParaRPr lang="en-US"/>
        </a:p>
      </dgm:t>
    </dgm:pt>
    <dgm:pt modelId="{05A6CE5E-88EE-42A4-8283-491C692293B1}">
      <dgm:prSet/>
      <dgm:spPr/>
      <dgm:t>
        <a:bodyPr/>
        <a:lstStyle/>
        <a:p>
          <a:r>
            <a:rPr lang="en-US"/>
            <a:t>✅ Built a dashboard to generate actionable insights</a:t>
          </a:r>
        </a:p>
      </dgm:t>
    </dgm:pt>
    <dgm:pt modelId="{63E1AD8B-1AB3-4053-810B-98FBAA0F89E0}" type="parTrans" cxnId="{3EA493BE-35F3-4EBB-93E3-AA7ABDADEF00}">
      <dgm:prSet/>
      <dgm:spPr/>
      <dgm:t>
        <a:bodyPr/>
        <a:lstStyle/>
        <a:p>
          <a:endParaRPr lang="en-US"/>
        </a:p>
      </dgm:t>
    </dgm:pt>
    <dgm:pt modelId="{11660757-A003-4B5B-8615-52DE461D357B}" type="sibTrans" cxnId="{3EA493BE-35F3-4EBB-93E3-AA7ABDADEF00}">
      <dgm:prSet/>
      <dgm:spPr/>
      <dgm:t>
        <a:bodyPr/>
        <a:lstStyle/>
        <a:p>
          <a:endParaRPr lang="en-US"/>
        </a:p>
      </dgm:t>
    </dgm:pt>
    <dgm:pt modelId="{67841852-07B0-4A09-B262-605FC9421EB9}">
      <dgm:prSet/>
      <dgm:spPr/>
      <dgm:t>
        <a:bodyPr/>
        <a:lstStyle/>
        <a:p>
          <a:r>
            <a:rPr lang="en-US"/>
            <a:t>❓ Questions &amp; Feedback Welcome!</a:t>
          </a:r>
        </a:p>
      </dgm:t>
    </dgm:pt>
    <dgm:pt modelId="{D1665974-6398-4958-A507-129050A69A80}" type="parTrans" cxnId="{305AB8A6-8F92-46CA-AF33-5311513A17D1}">
      <dgm:prSet/>
      <dgm:spPr/>
      <dgm:t>
        <a:bodyPr/>
        <a:lstStyle/>
        <a:p>
          <a:endParaRPr lang="en-US"/>
        </a:p>
      </dgm:t>
    </dgm:pt>
    <dgm:pt modelId="{4A900512-F991-4264-9DA5-9AB9E2E699A9}" type="sibTrans" cxnId="{305AB8A6-8F92-46CA-AF33-5311513A17D1}">
      <dgm:prSet/>
      <dgm:spPr/>
      <dgm:t>
        <a:bodyPr/>
        <a:lstStyle/>
        <a:p>
          <a:endParaRPr lang="en-US"/>
        </a:p>
      </dgm:t>
    </dgm:pt>
    <dgm:pt modelId="{612B4D6A-FAC1-49D3-919B-EC34670E5E41}" type="pres">
      <dgm:prSet presAssocID="{BD6E1E85-C963-4250-982F-83EF7D5E0075}" presName="diagram" presStyleCnt="0">
        <dgm:presLayoutVars>
          <dgm:dir/>
          <dgm:resizeHandles val="exact"/>
        </dgm:presLayoutVars>
      </dgm:prSet>
      <dgm:spPr/>
    </dgm:pt>
    <dgm:pt modelId="{2D63FAC6-2061-4B73-A729-6F324DEDED31}" type="pres">
      <dgm:prSet presAssocID="{D2DB7BFD-C1F0-4806-8C05-59CA80071BDD}" presName="node" presStyleLbl="node1" presStyleIdx="0" presStyleCnt="3">
        <dgm:presLayoutVars>
          <dgm:bulletEnabled val="1"/>
        </dgm:presLayoutVars>
      </dgm:prSet>
      <dgm:spPr/>
    </dgm:pt>
    <dgm:pt modelId="{4CDC6F4A-9154-431B-BD76-85AFCEC874C6}" type="pres">
      <dgm:prSet presAssocID="{796789A0-59AA-457C-8C7D-82DD1ECD6B9D}" presName="sibTrans" presStyleCnt="0"/>
      <dgm:spPr/>
    </dgm:pt>
    <dgm:pt modelId="{5156ABA9-AA01-4948-964F-5A0727F8355A}" type="pres">
      <dgm:prSet presAssocID="{05A6CE5E-88EE-42A4-8283-491C692293B1}" presName="node" presStyleLbl="node1" presStyleIdx="1" presStyleCnt="3">
        <dgm:presLayoutVars>
          <dgm:bulletEnabled val="1"/>
        </dgm:presLayoutVars>
      </dgm:prSet>
      <dgm:spPr/>
    </dgm:pt>
    <dgm:pt modelId="{51555DAF-44C7-49A5-9DAB-90B6B501A8A0}" type="pres">
      <dgm:prSet presAssocID="{11660757-A003-4B5B-8615-52DE461D357B}" presName="sibTrans" presStyleCnt="0"/>
      <dgm:spPr/>
    </dgm:pt>
    <dgm:pt modelId="{5F8D2293-0138-4F60-AB34-EB47D65E1054}" type="pres">
      <dgm:prSet presAssocID="{67841852-07B0-4A09-B262-605FC9421EB9}" presName="node" presStyleLbl="node1" presStyleIdx="2" presStyleCnt="3">
        <dgm:presLayoutVars>
          <dgm:bulletEnabled val="1"/>
        </dgm:presLayoutVars>
      </dgm:prSet>
      <dgm:spPr/>
    </dgm:pt>
  </dgm:ptLst>
  <dgm:cxnLst>
    <dgm:cxn modelId="{B1DA5701-2E43-4780-BB72-3A192C23AB46}" type="presOf" srcId="{05A6CE5E-88EE-42A4-8283-491C692293B1}" destId="{5156ABA9-AA01-4948-964F-5A0727F8355A}" srcOrd="0" destOrd="0" presId="urn:microsoft.com/office/officeart/2005/8/layout/default"/>
    <dgm:cxn modelId="{ACC57E46-0F02-4179-863E-979C7162ABBD}" type="presOf" srcId="{BD6E1E85-C963-4250-982F-83EF7D5E0075}" destId="{612B4D6A-FAC1-49D3-919B-EC34670E5E41}" srcOrd="0" destOrd="0" presId="urn:microsoft.com/office/officeart/2005/8/layout/default"/>
    <dgm:cxn modelId="{C858A87E-D821-4732-8AB2-FE8C0819270E}" srcId="{BD6E1E85-C963-4250-982F-83EF7D5E0075}" destId="{D2DB7BFD-C1F0-4806-8C05-59CA80071BDD}" srcOrd="0" destOrd="0" parTransId="{A05AF82D-C6A8-4CAF-A541-0A379F22657B}" sibTransId="{796789A0-59AA-457C-8C7D-82DD1ECD6B9D}"/>
    <dgm:cxn modelId="{B677A881-403F-4FBF-B298-B1E4092D435D}" type="presOf" srcId="{67841852-07B0-4A09-B262-605FC9421EB9}" destId="{5F8D2293-0138-4F60-AB34-EB47D65E1054}" srcOrd="0" destOrd="0" presId="urn:microsoft.com/office/officeart/2005/8/layout/default"/>
    <dgm:cxn modelId="{305AB8A6-8F92-46CA-AF33-5311513A17D1}" srcId="{BD6E1E85-C963-4250-982F-83EF7D5E0075}" destId="{67841852-07B0-4A09-B262-605FC9421EB9}" srcOrd="2" destOrd="0" parTransId="{D1665974-6398-4958-A507-129050A69A80}" sibTransId="{4A900512-F991-4264-9DA5-9AB9E2E699A9}"/>
    <dgm:cxn modelId="{3EA493BE-35F3-4EBB-93E3-AA7ABDADEF00}" srcId="{BD6E1E85-C963-4250-982F-83EF7D5E0075}" destId="{05A6CE5E-88EE-42A4-8283-491C692293B1}" srcOrd="1" destOrd="0" parTransId="{63E1AD8B-1AB3-4053-810B-98FBAA0F89E0}" sibTransId="{11660757-A003-4B5B-8615-52DE461D357B}"/>
    <dgm:cxn modelId="{9223BAC5-AF50-4BD0-9284-FEC3FE3E3DA9}" type="presOf" srcId="{D2DB7BFD-C1F0-4806-8C05-59CA80071BDD}" destId="{2D63FAC6-2061-4B73-A729-6F324DEDED31}" srcOrd="0" destOrd="0" presId="urn:microsoft.com/office/officeart/2005/8/layout/default"/>
    <dgm:cxn modelId="{5E501B45-1871-4629-8BCB-33FCECCA8009}" type="presParOf" srcId="{612B4D6A-FAC1-49D3-919B-EC34670E5E41}" destId="{2D63FAC6-2061-4B73-A729-6F324DEDED31}" srcOrd="0" destOrd="0" presId="urn:microsoft.com/office/officeart/2005/8/layout/default"/>
    <dgm:cxn modelId="{B04EF702-98B4-4D48-8CDB-35AA16E35AC4}" type="presParOf" srcId="{612B4D6A-FAC1-49D3-919B-EC34670E5E41}" destId="{4CDC6F4A-9154-431B-BD76-85AFCEC874C6}" srcOrd="1" destOrd="0" presId="urn:microsoft.com/office/officeart/2005/8/layout/default"/>
    <dgm:cxn modelId="{3E03CE8A-F9F1-4FD6-BCC8-7A082473A544}" type="presParOf" srcId="{612B4D6A-FAC1-49D3-919B-EC34670E5E41}" destId="{5156ABA9-AA01-4948-964F-5A0727F8355A}" srcOrd="2" destOrd="0" presId="urn:microsoft.com/office/officeart/2005/8/layout/default"/>
    <dgm:cxn modelId="{51EAB36E-E25F-4C64-A568-750D723246FA}" type="presParOf" srcId="{612B4D6A-FAC1-49D3-919B-EC34670E5E41}" destId="{51555DAF-44C7-49A5-9DAB-90B6B501A8A0}" srcOrd="3" destOrd="0" presId="urn:microsoft.com/office/officeart/2005/8/layout/default"/>
    <dgm:cxn modelId="{52D31DDC-5D24-4523-9224-B2D3BE108CA8}" type="presParOf" srcId="{612B4D6A-FAC1-49D3-919B-EC34670E5E41}" destId="{5F8D2293-0138-4F60-AB34-EB47D65E105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82458-13E1-4382-8C10-262641FFC1EF}">
      <dsp:nvSpPr>
        <dsp:cNvPr id="0" name=""/>
        <dsp:cNvSpPr/>
      </dsp:nvSpPr>
      <dsp:spPr>
        <a:xfrm>
          <a:off x="0" y="2124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FDE7ED4-99EC-4349-93E6-EF91F9E6B1B3}">
      <dsp:nvSpPr>
        <dsp:cNvPr id="0" name=""/>
        <dsp:cNvSpPr/>
      </dsp:nvSpPr>
      <dsp:spPr>
        <a:xfrm>
          <a:off x="0" y="2124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🎯 Objective: Analyze sales, customers, and products with a dynamic dashboard.</a:t>
          </a:r>
        </a:p>
      </dsp:txBody>
      <dsp:txXfrm>
        <a:off x="0" y="2124"/>
        <a:ext cx="7886700" cy="1449029"/>
      </dsp:txXfrm>
    </dsp:sp>
    <dsp:sp modelId="{5DA77E64-2FE1-4E52-ACAB-080069A24EEC}">
      <dsp:nvSpPr>
        <dsp:cNvPr id="0" name=""/>
        <dsp:cNvSpPr/>
      </dsp:nvSpPr>
      <dsp:spPr>
        <a:xfrm>
          <a:off x="0" y="1451154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A5D1AD-E53A-4878-A6B3-A2EA83D034A2}">
      <dsp:nvSpPr>
        <dsp:cNvPr id="0" name=""/>
        <dsp:cNvSpPr/>
      </dsp:nvSpPr>
      <dsp:spPr>
        <a:xfrm>
          <a:off x="0" y="1451154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🛠️ Tools Used: Python, Pandas, Plotly, Streamlit</a:t>
          </a:r>
        </a:p>
      </dsp:txBody>
      <dsp:txXfrm>
        <a:off x="0" y="1451154"/>
        <a:ext cx="7886700" cy="1449029"/>
      </dsp:txXfrm>
    </dsp:sp>
    <dsp:sp modelId="{F77FB502-6388-431A-9C08-2571F67780B5}">
      <dsp:nvSpPr>
        <dsp:cNvPr id="0" name=""/>
        <dsp:cNvSpPr/>
      </dsp:nvSpPr>
      <dsp:spPr>
        <a:xfrm>
          <a:off x="0" y="2900183"/>
          <a:ext cx="78867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C1CB0F-2F93-4D09-84B5-84D4CE73ACC9}">
      <dsp:nvSpPr>
        <dsp:cNvPr id="0" name=""/>
        <dsp:cNvSpPr/>
      </dsp:nvSpPr>
      <dsp:spPr>
        <a:xfrm>
          <a:off x="0" y="2900183"/>
          <a:ext cx="78867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📦 Dataset: 49,780 rows with 20+ features</a:t>
          </a:r>
        </a:p>
      </dsp:txBody>
      <dsp:txXfrm>
        <a:off x="0" y="2900183"/>
        <a:ext cx="7886700" cy="1449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4A063-D582-400E-BCB1-1D6AE010DF6F}">
      <dsp:nvSpPr>
        <dsp:cNvPr id="0" name=""/>
        <dsp:cNvSpPr/>
      </dsp:nvSpPr>
      <dsp:spPr>
        <a:xfrm>
          <a:off x="2280144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1228553"/>
        <a:ext cx="26172" cy="5234"/>
      </dsp:txXfrm>
    </dsp:sp>
    <dsp:sp modelId="{7D61969F-96A2-40E6-AFDA-7797586D7D4D}">
      <dsp:nvSpPr>
        <dsp:cNvPr id="0" name=""/>
        <dsp:cNvSpPr/>
      </dsp:nvSpPr>
      <dsp:spPr>
        <a:xfrm>
          <a:off x="6045" y="548401"/>
          <a:ext cx="2275898" cy="13655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🧹 Filled Missing Values:</a:t>
          </a:r>
        </a:p>
      </dsp:txBody>
      <dsp:txXfrm>
        <a:off x="6045" y="548401"/>
        <a:ext cx="2275898" cy="1365538"/>
      </dsp:txXfrm>
    </dsp:sp>
    <dsp:sp modelId="{7F17207D-9E3B-4533-BB7F-5F302483BC14}">
      <dsp:nvSpPr>
        <dsp:cNvPr id="0" name=""/>
        <dsp:cNvSpPr/>
      </dsp:nvSpPr>
      <dsp:spPr>
        <a:xfrm>
          <a:off x="5079499" y="1185451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1228553"/>
        <a:ext cx="26172" cy="5234"/>
      </dsp:txXfrm>
    </dsp:sp>
    <dsp:sp modelId="{2FE1B670-CF16-4FE0-8DFA-63EC555A4178}">
      <dsp:nvSpPr>
        <dsp:cNvPr id="0" name=""/>
        <dsp:cNvSpPr/>
      </dsp:nvSpPr>
      <dsp:spPr>
        <a:xfrm>
          <a:off x="2805400" y="548401"/>
          <a:ext cx="2275898" cy="1365538"/>
        </a:xfrm>
        <a:prstGeom prst="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</a:t>
          </a:r>
          <a:r>
            <a:rPr lang="en-US" sz="1800" kern="1200" dirty="0" err="1"/>
            <a:t>customer_id</a:t>
          </a:r>
          <a:r>
            <a:rPr lang="en-US" sz="1800" kern="1200" dirty="0"/>
            <a:t> → -999</a:t>
          </a:r>
        </a:p>
      </dsp:txBody>
      <dsp:txXfrm>
        <a:off x="2805400" y="548401"/>
        <a:ext cx="2275898" cy="1365538"/>
      </dsp:txXfrm>
    </dsp:sp>
    <dsp:sp modelId="{D7F6A8F1-7C27-457E-B372-ACCC9D8CEC01}">
      <dsp:nvSpPr>
        <dsp:cNvPr id="0" name=""/>
        <dsp:cNvSpPr/>
      </dsp:nvSpPr>
      <dsp:spPr>
        <a:xfrm>
          <a:off x="1143995" y="1912140"/>
          <a:ext cx="5598709" cy="492856"/>
        </a:xfrm>
        <a:custGeom>
          <a:avLst/>
          <a:gdLst/>
          <a:ahLst/>
          <a:cxnLst/>
          <a:rect l="0" t="0" r="0" b="0"/>
          <a:pathLst>
            <a:path>
              <a:moveTo>
                <a:pt x="5598709" y="0"/>
              </a:moveTo>
              <a:lnTo>
                <a:pt x="5598709" y="263528"/>
              </a:lnTo>
              <a:lnTo>
                <a:pt x="0" y="263528"/>
              </a:lnTo>
              <a:lnTo>
                <a:pt x="0" y="492856"/>
              </a:lnTo>
            </a:path>
          </a:pathLst>
        </a:custGeom>
        <a:noFill/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2771" y="2155951"/>
        <a:ext cx="281156" cy="5234"/>
      </dsp:txXfrm>
    </dsp:sp>
    <dsp:sp modelId="{53FD37C9-72D3-4F5B-9C8E-7AE7B45EC77C}">
      <dsp:nvSpPr>
        <dsp:cNvPr id="0" name=""/>
        <dsp:cNvSpPr/>
      </dsp:nvSpPr>
      <dsp:spPr>
        <a:xfrm>
          <a:off x="5604755" y="548401"/>
          <a:ext cx="2275898" cy="1365538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</a:t>
          </a:r>
          <a:r>
            <a:rPr lang="en-US" sz="1800" kern="1200" dirty="0" err="1"/>
            <a:t>shipping_cost</a:t>
          </a:r>
          <a:r>
            <a:rPr lang="en-US" sz="1800" kern="1200" dirty="0"/>
            <a:t> and </a:t>
          </a:r>
          <a:r>
            <a:rPr lang="en-US" sz="1800" kern="1200" dirty="0" err="1"/>
            <a:t>warehouse_location</a:t>
          </a:r>
          <a:r>
            <a:rPr lang="en-US" sz="1800" kern="1200" dirty="0"/>
            <a:t> via group imputation</a:t>
          </a:r>
        </a:p>
      </dsp:txBody>
      <dsp:txXfrm>
        <a:off x="5604755" y="548401"/>
        <a:ext cx="2275898" cy="1365538"/>
      </dsp:txXfrm>
    </dsp:sp>
    <dsp:sp modelId="{E783CDB2-4947-40F5-9142-3F0FCE62751B}">
      <dsp:nvSpPr>
        <dsp:cNvPr id="0" name=""/>
        <dsp:cNvSpPr/>
      </dsp:nvSpPr>
      <dsp:spPr>
        <a:xfrm>
          <a:off x="2280144" y="3074446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3117549"/>
        <a:ext cx="26172" cy="5234"/>
      </dsp:txXfrm>
    </dsp:sp>
    <dsp:sp modelId="{A2CF4E95-FC80-4BC1-8B16-593BAFCE2D57}">
      <dsp:nvSpPr>
        <dsp:cNvPr id="0" name=""/>
        <dsp:cNvSpPr/>
      </dsp:nvSpPr>
      <dsp:spPr>
        <a:xfrm>
          <a:off x="6045" y="2437397"/>
          <a:ext cx="2275898" cy="1365538"/>
        </a:xfrm>
        <a:prstGeom prst="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⚠️ Flagged Negative Values in quantity &amp; unit_price</a:t>
          </a:r>
        </a:p>
      </dsp:txBody>
      <dsp:txXfrm>
        <a:off x="6045" y="2437397"/>
        <a:ext cx="2275898" cy="1365538"/>
      </dsp:txXfrm>
    </dsp:sp>
    <dsp:sp modelId="{D81102E1-0D68-47C6-97DF-D32C2C43B1EF}">
      <dsp:nvSpPr>
        <dsp:cNvPr id="0" name=""/>
        <dsp:cNvSpPr/>
      </dsp:nvSpPr>
      <dsp:spPr>
        <a:xfrm>
          <a:off x="2805400" y="2437397"/>
          <a:ext cx="2275898" cy="136553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🛠️ Created Columns: total_sales, net_sales, discounted_sales, total_profit</a:t>
          </a:r>
        </a:p>
      </dsp:txBody>
      <dsp:txXfrm>
        <a:off x="2805400" y="2437397"/>
        <a:ext cx="2275898" cy="1365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E7F3A-2D8B-4E28-AAE4-8D6B013BB408}">
      <dsp:nvSpPr>
        <dsp:cNvPr id="0" name=""/>
        <dsp:cNvSpPr/>
      </dsp:nvSpPr>
      <dsp:spPr>
        <a:xfrm>
          <a:off x="334403" y="2600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F1773-6D56-4C12-85B0-42ABF913D3CB}">
      <dsp:nvSpPr>
        <dsp:cNvPr id="0" name=""/>
        <dsp:cNvSpPr/>
      </dsp:nvSpPr>
      <dsp:spPr>
        <a:xfrm>
          <a:off x="535070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CF56C-1364-4D33-BAB3-062E666E2FC4}">
      <dsp:nvSpPr>
        <dsp:cNvPr id="0" name=""/>
        <dsp:cNvSpPr/>
      </dsp:nvSpPr>
      <dsp:spPr>
        <a:xfrm>
          <a:off x="1494726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📆 Split invoice_date into: year, month, day, hour</a:t>
          </a:r>
        </a:p>
      </dsp:txBody>
      <dsp:txXfrm>
        <a:off x="1494726" y="2600"/>
        <a:ext cx="2252392" cy="955560"/>
      </dsp:txXfrm>
    </dsp:sp>
    <dsp:sp modelId="{3A422502-B92F-47B8-B3BA-45B2811AA527}">
      <dsp:nvSpPr>
        <dsp:cNvPr id="0" name=""/>
        <dsp:cNvSpPr/>
      </dsp:nvSpPr>
      <dsp:spPr>
        <a:xfrm>
          <a:off x="4139581" y="2600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E9B2C-B5A3-428C-A684-5E46237666F7}">
      <dsp:nvSpPr>
        <dsp:cNvPr id="0" name=""/>
        <dsp:cNvSpPr/>
      </dsp:nvSpPr>
      <dsp:spPr>
        <a:xfrm>
          <a:off x="4340248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BE1F1-A04C-4144-AB3E-F8BF9516751A}">
      <dsp:nvSpPr>
        <dsp:cNvPr id="0" name=""/>
        <dsp:cNvSpPr/>
      </dsp:nvSpPr>
      <dsp:spPr>
        <a:xfrm>
          <a:off x="5299904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📊 Created Metrics:</a:t>
          </a:r>
        </a:p>
      </dsp:txBody>
      <dsp:txXfrm>
        <a:off x="5299904" y="2600"/>
        <a:ext cx="2252392" cy="955560"/>
      </dsp:txXfrm>
    </dsp:sp>
    <dsp:sp modelId="{38AD01BA-E5C9-42A1-B713-0ED79CA0A985}">
      <dsp:nvSpPr>
        <dsp:cNvPr id="0" name=""/>
        <dsp:cNvSpPr/>
      </dsp:nvSpPr>
      <dsp:spPr>
        <a:xfrm>
          <a:off x="334403" y="1697888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E9933-A3C9-4D24-92FF-C665843E839B}">
      <dsp:nvSpPr>
        <dsp:cNvPr id="0" name=""/>
        <dsp:cNvSpPr/>
      </dsp:nvSpPr>
      <dsp:spPr>
        <a:xfrm>
          <a:off x="535070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5D4BE-C4DD-488E-8005-3863A3B6575E}">
      <dsp:nvSpPr>
        <dsp:cNvPr id="0" name=""/>
        <dsp:cNvSpPr/>
      </dsp:nvSpPr>
      <dsp:spPr>
        <a:xfrm>
          <a:off x="1494726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total_sales = unit_price × quantity</a:t>
          </a:r>
        </a:p>
      </dsp:txBody>
      <dsp:txXfrm>
        <a:off x="1494726" y="1697888"/>
        <a:ext cx="2252392" cy="955560"/>
      </dsp:txXfrm>
    </dsp:sp>
    <dsp:sp modelId="{56333C6B-FC72-4021-A61F-772FECB6D50B}">
      <dsp:nvSpPr>
        <dsp:cNvPr id="0" name=""/>
        <dsp:cNvSpPr/>
      </dsp:nvSpPr>
      <dsp:spPr>
        <a:xfrm>
          <a:off x="4139581" y="1697888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D72AD-E52D-4805-B9EE-2D5443F21B47}">
      <dsp:nvSpPr>
        <dsp:cNvPr id="0" name=""/>
        <dsp:cNvSpPr/>
      </dsp:nvSpPr>
      <dsp:spPr>
        <a:xfrm>
          <a:off x="4340248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7650B-A244-44A9-BA55-E58925B5C597}">
      <dsp:nvSpPr>
        <dsp:cNvPr id="0" name=""/>
        <dsp:cNvSpPr/>
      </dsp:nvSpPr>
      <dsp:spPr>
        <a:xfrm>
          <a:off x="5299904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net_sales = total_sales × (1 - discount)</a:t>
          </a:r>
        </a:p>
      </dsp:txBody>
      <dsp:txXfrm>
        <a:off x="5299904" y="1697888"/>
        <a:ext cx="2252392" cy="955560"/>
      </dsp:txXfrm>
    </dsp:sp>
    <dsp:sp modelId="{E3186264-9EED-4CD7-B0BB-C06703BB050E}">
      <dsp:nvSpPr>
        <dsp:cNvPr id="0" name=""/>
        <dsp:cNvSpPr/>
      </dsp:nvSpPr>
      <dsp:spPr>
        <a:xfrm>
          <a:off x="334403" y="3393176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3606E-8C3E-488B-BA19-A4FADB23DA94}">
      <dsp:nvSpPr>
        <dsp:cNvPr id="0" name=""/>
        <dsp:cNvSpPr/>
      </dsp:nvSpPr>
      <dsp:spPr>
        <a:xfrm>
          <a:off x="535070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BD621-3D69-4F1D-AA12-C4EE2B726B60}">
      <dsp:nvSpPr>
        <dsp:cNvPr id="0" name=""/>
        <dsp:cNvSpPr/>
      </dsp:nvSpPr>
      <dsp:spPr>
        <a:xfrm>
          <a:off x="1494726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total_profit = net_sales - costs</a:t>
          </a:r>
        </a:p>
      </dsp:txBody>
      <dsp:txXfrm>
        <a:off x="1494726" y="3393176"/>
        <a:ext cx="2252392" cy="955560"/>
      </dsp:txXfrm>
    </dsp:sp>
    <dsp:sp modelId="{B09AFD0A-3D81-4C93-AE56-4A76E370511B}">
      <dsp:nvSpPr>
        <dsp:cNvPr id="0" name=""/>
        <dsp:cNvSpPr/>
      </dsp:nvSpPr>
      <dsp:spPr>
        <a:xfrm>
          <a:off x="4139581" y="3393176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18C2E-FB81-4BA4-812B-42D2D60A094A}">
      <dsp:nvSpPr>
        <dsp:cNvPr id="0" name=""/>
        <dsp:cNvSpPr/>
      </dsp:nvSpPr>
      <dsp:spPr>
        <a:xfrm>
          <a:off x="4340248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5B426-65DA-4781-A39D-B139B4347090}">
      <dsp:nvSpPr>
        <dsp:cNvPr id="0" name=""/>
        <dsp:cNvSpPr/>
      </dsp:nvSpPr>
      <dsp:spPr>
        <a:xfrm>
          <a:off x="5299904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👤 Features: customer profitability, first-time buyers , time series</a:t>
          </a:r>
        </a:p>
      </dsp:txBody>
      <dsp:txXfrm>
        <a:off x="5299904" y="3393176"/>
        <a:ext cx="2252392" cy="955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EBA05-0B0C-4C55-9B2E-C0CCF7734495}">
      <dsp:nvSpPr>
        <dsp:cNvPr id="0" name=""/>
        <dsp:cNvSpPr/>
      </dsp:nvSpPr>
      <dsp:spPr>
        <a:xfrm>
          <a:off x="429570" y="472"/>
          <a:ext cx="3346456" cy="20078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🧭 Tabs: Overview, Data Table, Segmentation, Product Insights, Trends</a:t>
          </a:r>
        </a:p>
      </dsp:txBody>
      <dsp:txXfrm>
        <a:off x="429570" y="472"/>
        <a:ext cx="3346456" cy="2007873"/>
      </dsp:txXfrm>
    </dsp:sp>
    <dsp:sp modelId="{9919DB0F-EB0A-4C5E-BE4B-48B3BA75F12C}">
      <dsp:nvSpPr>
        <dsp:cNvPr id="0" name=""/>
        <dsp:cNvSpPr/>
      </dsp:nvSpPr>
      <dsp:spPr>
        <a:xfrm>
          <a:off x="4110672" y="472"/>
          <a:ext cx="3346456" cy="2007873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🔍 Filters: Country, Category, Year, Return Status</a:t>
          </a:r>
        </a:p>
      </dsp:txBody>
      <dsp:txXfrm>
        <a:off x="4110672" y="472"/>
        <a:ext cx="3346456" cy="2007873"/>
      </dsp:txXfrm>
    </dsp:sp>
    <dsp:sp modelId="{1F5ED570-E941-46D8-A5FE-042EAE53FFD4}">
      <dsp:nvSpPr>
        <dsp:cNvPr id="0" name=""/>
        <dsp:cNvSpPr/>
      </dsp:nvSpPr>
      <dsp:spPr>
        <a:xfrm>
          <a:off x="2270121" y="2342991"/>
          <a:ext cx="3346456" cy="2007873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📈 Interactive Charts: Powered by Plotly</a:t>
          </a:r>
        </a:p>
      </dsp:txBody>
      <dsp:txXfrm>
        <a:off x="2270121" y="2342991"/>
        <a:ext cx="3346456" cy="20078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3D80B-FCB2-4833-985B-D73FE2A95693}">
      <dsp:nvSpPr>
        <dsp:cNvPr id="0" name=""/>
        <dsp:cNvSpPr/>
      </dsp:nvSpPr>
      <dsp:spPr>
        <a:xfrm>
          <a:off x="341781" y="1130473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10E2C-4239-480E-BBC0-D59E28182E80}">
      <dsp:nvSpPr>
        <dsp:cNvPr id="0" name=""/>
        <dsp:cNvSpPr/>
      </dsp:nvSpPr>
      <dsp:spPr>
        <a:xfrm>
          <a:off x="568240" y="1356932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DF609-2AD7-430C-A92E-D1F004FD132B}">
      <dsp:nvSpPr>
        <dsp:cNvPr id="0" name=""/>
        <dsp:cNvSpPr/>
      </dsp:nvSpPr>
      <dsp:spPr>
        <a:xfrm>
          <a:off x="2092" y="2524067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🏆 Top-Selling Products Identified</a:t>
          </a:r>
        </a:p>
      </dsp:txBody>
      <dsp:txXfrm>
        <a:off x="2092" y="2524067"/>
        <a:ext cx="1741992" cy="696796"/>
      </dsp:txXfrm>
    </dsp:sp>
    <dsp:sp modelId="{BF8EDB77-B62B-4B02-9732-4F04ED37ED2A}">
      <dsp:nvSpPr>
        <dsp:cNvPr id="0" name=""/>
        <dsp:cNvSpPr/>
      </dsp:nvSpPr>
      <dsp:spPr>
        <a:xfrm>
          <a:off x="2388621" y="1130473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AC254-40CC-493B-8535-E43A0C81032F}">
      <dsp:nvSpPr>
        <dsp:cNvPr id="0" name=""/>
        <dsp:cNvSpPr/>
      </dsp:nvSpPr>
      <dsp:spPr>
        <a:xfrm>
          <a:off x="2615080" y="1356932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55C3D-1B4B-4DD0-82B6-9D3C163C0B99}">
      <dsp:nvSpPr>
        <dsp:cNvPr id="0" name=""/>
        <dsp:cNvSpPr/>
      </dsp:nvSpPr>
      <dsp:spPr>
        <a:xfrm>
          <a:off x="2048933" y="2524067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💰 High-Value Customers Tracked</a:t>
          </a:r>
        </a:p>
      </dsp:txBody>
      <dsp:txXfrm>
        <a:off x="2048933" y="2524067"/>
        <a:ext cx="1741992" cy="696796"/>
      </dsp:txXfrm>
    </dsp:sp>
    <dsp:sp modelId="{CD1A0471-E8E8-44DB-8E05-344F394387A4}">
      <dsp:nvSpPr>
        <dsp:cNvPr id="0" name=""/>
        <dsp:cNvSpPr/>
      </dsp:nvSpPr>
      <dsp:spPr>
        <a:xfrm>
          <a:off x="4435462" y="1130473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6B9D-2FD9-48FE-9AE5-55E380479F35}">
      <dsp:nvSpPr>
        <dsp:cNvPr id="0" name=""/>
        <dsp:cNvSpPr/>
      </dsp:nvSpPr>
      <dsp:spPr>
        <a:xfrm>
          <a:off x="4661921" y="1356932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05DEC-BA90-4D44-8E92-BDBA19055672}">
      <dsp:nvSpPr>
        <dsp:cNvPr id="0" name=""/>
        <dsp:cNvSpPr/>
      </dsp:nvSpPr>
      <dsp:spPr>
        <a:xfrm>
          <a:off x="4095774" y="2524067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📅 Seasonality: Monthly, Hourly, and Weekly Trends</a:t>
          </a:r>
        </a:p>
      </dsp:txBody>
      <dsp:txXfrm>
        <a:off x="4095774" y="2524067"/>
        <a:ext cx="1741992" cy="696796"/>
      </dsp:txXfrm>
    </dsp:sp>
    <dsp:sp modelId="{0161E6C3-F4E6-4582-BFA9-B615E650A573}">
      <dsp:nvSpPr>
        <dsp:cNvPr id="0" name=""/>
        <dsp:cNvSpPr/>
      </dsp:nvSpPr>
      <dsp:spPr>
        <a:xfrm>
          <a:off x="6482303" y="1130473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6A4EA-AC7D-4E7F-A7C1-CBA738694F67}">
      <dsp:nvSpPr>
        <dsp:cNvPr id="0" name=""/>
        <dsp:cNvSpPr/>
      </dsp:nvSpPr>
      <dsp:spPr>
        <a:xfrm>
          <a:off x="6708762" y="1356932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86539-29AB-495E-A313-0EBBE2F3056E}">
      <dsp:nvSpPr>
        <dsp:cNvPr id="0" name=""/>
        <dsp:cNvSpPr/>
      </dsp:nvSpPr>
      <dsp:spPr>
        <a:xfrm>
          <a:off x="6142615" y="2524067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↩️ Return Rates Measured Over Time</a:t>
          </a:r>
        </a:p>
      </dsp:txBody>
      <dsp:txXfrm>
        <a:off x="6142615" y="2524067"/>
        <a:ext cx="1741992" cy="6967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B2642-A14A-44A3-85BF-43F8D4A515E7}">
      <dsp:nvSpPr>
        <dsp:cNvPr id="0" name=""/>
        <dsp:cNvSpPr/>
      </dsp:nvSpPr>
      <dsp:spPr>
        <a:xfrm>
          <a:off x="0" y="0"/>
          <a:ext cx="6703695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🧠 RFM Model: Recency, Frequency, Monetary</a:t>
          </a:r>
        </a:p>
      </dsp:txBody>
      <dsp:txXfrm>
        <a:off x="38234" y="38234"/>
        <a:ext cx="5295064" cy="1228933"/>
      </dsp:txXfrm>
    </dsp:sp>
    <dsp:sp modelId="{2BB6357C-08F4-4833-967A-08B8703889E8}">
      <dsp:nvSpPr>
        <dsp:cNvPr id="0" name=""/>
        <dsp:cNvSpPr/>
      </dsp:nvSpPr>
      <dsp:spPr>
        <a:xfrm>
          <a:off x="591502" y="1522968"/>
          <a:ext cx="6703695" cy="1305401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🔢 Segments: Champions, Loyal, Potential, At Risk</a:t>
          </a:r>
        </a:p>
      </dsp:txBody>
      <dsp:txXfrm>
        <a:off x="629736" y="1561202"/>
        <a:ext cx="5187213" cy="1228933"/>
      </dsp:txXfrm>
    </dsp:sp>
    <dsp:sp modelId="{71EBEE54-D287-4597-A169-16885708F0A6}">
      <dsp:nvSpPr>
        <dsp:cNvPr id="0" name=""/>
        <dsp:cNvSpPr/>
      </dsp:nvSpPr>
      <dsp:spPr>
        <a:xfrm>
          <a:off x="1183004" y="3045936"/>
          <a:ext cx="6703695" cy="1305401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🎯 Used for: Targeted Marketing &amp; Customer Retention</a:t>
          </a:r>
        </a:p>
      </dsp:txBody>
      <dsp:txXfrm>
        <a:off x="1221238" y="3084170"/>
        <a:ext cx="5187213" cy="1228933"/>
      </dsp:txXfrm>
    </dsp:sp>
    <dsp:sp modelId="{9D8622FE-EC23-4480-8E8A-2CD9F0698506}">
      <dsp:nvSpPr>
        <dsp:cNvPr id="0" name=""/>
        <dsp:cNvSpPr/>
      </dsp:nvSpPr>
      <dsp:spPr>
        <a:xfrm>
          <a:off x="5855184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46099" y="989929"/>
        <a:ext cx="466680" cy="638504"/>
      </dsp:txXfrm>
    </dsp:sp>
    <dsp:sp modelId="{ABD3A2A3-FED7-421C-8140-35AAF5727649}">
      <dsp:nvSpPr>
        <dsp:cNvPr id="0" name=""/>
        <dsp:cNvSpPr/>
      </dsp:nvSpPr>
      <dsp:spPr>
        <a:xfrm>
          <a:off x="6446686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637601" y="2504195"/>
        <a:ext cx="466680" cy="6385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B0186-1D8C-4811-B70D-5C73CAE2E1E8}">
      <dsp:nvSpPr>
        <dsp:cNvPr id="0" name=""/>
        <dsp:cNvSpPr/>
      </dsp:nvSpPr>
      <dsp:spPr>
        <a:xfrm>
          <a:off x="0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910EEC-1753-455A-BCA3-FDF12B099193}">
      <dsp:nvSpPr>
        <dsp:cNvPr id="0" name=""/>
        <dsp:cNvSpPr/>
      </dsp:nvSpPr>
      <dsp:spPr>
        <a:xfrm>
          <a:off x="246459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📈 Predictive Models: Sales Forecasting, Churn Prediction</a:t>
          </a:r>
        </a:p>
      </dsp:txBody>
      <dsp:txXfrm>
        <a:off x="287713" y="1629733"/>
        <a:ext cx="2135626" cy="1326007"/>
      </dsp:txXfrm>
    </dsp:sp>
    <dsp:sp modelId="{0C79AC83-64B3-4063-9DC7-B907F8722AB2}">
      <dsp:nvSpPr>
        <dsp:cNvPr id="0" name=""/>
        <dsp:cNvSpPr/>
      </dsp:nvSpPr>
      <dsp:spPr>
        <a:xfrm>
          <a:off x="2711053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A482D1-35E7-4EE7-BE5D-C1A07239C881}">
      <dsp:nvSpPr>
        <dsp:cNvPr id="0" name=""/>
        <dsp:cNvSpPr/>
      </dsp:nvSpPr>
      <dsp:spPr>
        <a:xfrm>
          <a:off x="2957512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🧪 Advanced Filtering: Payment method, order priority</a:t>
          </a:r>
        </a:p>
      </dsp:txBody>
      <dsp:txXfrm>
        <a:off x="2998766" y="1629733"/>
        <a:ext cx="2135626" cy="1326007"/>
      </dsp:txXfrm>
    </dsp:sp>
    <dsp:sp modelId="{E4DCBA05-4D53-4A7C-BDD9-E7461F83F9C6}">
      <dsp:nvSpPr>
        <dsp:cNvPr id="0" name=""/>
        <dsp:cNvSpPr/>
      </dsp:nvSpPr>
      <dsp:spPr>
        <a:xfrm>
          <a:off x="5422106" y="1354343"/>
          <a:ext cx="2218134" cy="140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042CAC-CCCD-4AC2-921F-30EE34068A40}">
      <dsp:nvSpPr>
        <dsp:cNvPr id="0" name=""/>
        <dsp:cNvSpPr/>
      </dsp:nvSpPr>
      <dsp:spPr>
        <a:xfrm>
          <a:off x="5668565" y="1588479"/>
          <a:ext cx="2218134" cy="1408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☁️ Deployment: Streamlit Cloud or Azure Web App</a:t>
          </a:r>
        </a:p>
      </dsp:txBody>
      <dsp:txXfrm>
        <a:off x="5709819" y="1629733"/>
        <a:ext cx="2135626" cy="1326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3FAC6-2061-4B73-A729-6F324DEDED31}">
      <dsp:nvSpPr>
        <dsp:cNvPr id="0" name=""/>
        <dsp:cNvSpPr/>
      </dsp:nvSpPr>
      <dsp:spPr>
        <a:xfrm>
          <a:off x="429570" y="472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✅ Cleaned and explored real-world sales data</a:t>
          </a:r>
        </a:p>
      </dsp:txBody>
      <dsp:txXfrm>
        <a:off x="429570" y="472"/>
        <a:ext cx="3346456" cy="2007873"/>
      </dsp:txXfrm>
    </dsp:sp>
    <dsp:sp modelId="{5156ABA9-AA01-4948-964F-5A0727F8355A}">
      <dsp:nvSpPr>
        <dsp:cNvPr id="0" name=""/>
        <dsp:cNvSpPr/>
      </dsp:nvSpPr>
      <dsp:spPr>
        <a:xfrm>
          <a:off x="4110672" y="472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✅ Built a dashboard to generate actionable insights</a:t>
          </a:r>
        </a:p>
      </dsp:txBody>
      <dsp:txXfrm>
        <a:off x="4110672" y="472"/>
        <a:ext cx="3346456" cy="2007873"/>
      </dsp:txXfrm>
    </dsp:sp>
    <dsp:sp modelId="{5F8D2293-0138-4F60-AB34-EB47D65E1054}">
      <dsp:nvSpPr>
        <dsp:cNvPr id="0" name=""/>
        <dsp:cNvSpPr/>
      </dsp:nvSpPr>
      <dsp:spPr>
        <a:xfrm>
          <a:off x="2270121" y="2342991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❓ Questions &amp; Feedback Welcome!</a:t>
          </a:r>
        </a:p>
      </dsp:txBody>
      <dsp:txXfrm>
        <a:off x="2270121" y="2342991"/>
        <a:ext cx="3346456" cy="2007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785" y="5490971"/>
            <a:ext cx="4796511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3500" dirty="0">
                <a:solidFill>
                  <a:srgbClr val="FFFFFF"/>
                </a:solidFill>
              </a:rPr>
              <a:t>Online Sales Dashboard &amp; Customer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6472" y="5284796"/>
            <a:ext cx="3057529" cy="1573203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</a:rPr>
              <a:t>Hussein Mohamed Yousry</a:t>
            </a:r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6472964D-85C1-9EC4-C580-0E780FD929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7" b="1"/>
          <a:stretch>
            <a:fillRect/>
          </a:stretch>
        </p:blipFill>
        <p:spPr>
          <a:xfrm>
            <a:off x="0" y="0"/>
            <a:ext cx="9143995" cy="5282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CBA9544-71B9-C177-7722-7C9AEBFB44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11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5AD28F-752F-6512-67F4-F64DBC089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35923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4440866-EBCF-7F29-87F6-CC0F301022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11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Data Cleaning &amp; Preparation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C6024A-9C3B-0722-80A4-85D16ED16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21448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2DCFCE9-5B6B-974A-EBBC-3EF381D93D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11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Feature Engineering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43EAAF-69C0-3A4D-0400-A39DF26676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05976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8D7BE68-B225-1C2B-5033-617D8D4D70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r="9001" b="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Streamlit Dashboard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126F91-9D6D-F476-245A-E20B7B739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87410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04B4E3-6C9F-605A-282D-BD12D4DA37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28B454-0223-3870-29D7-30011316F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425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8C612D0-1ACC-31BC-BE86-0BE82557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11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RFM Segmentation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CA7A49-5672-34F8-92ED-D8AF92394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64312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873C517-2E01-46F4-4A64-3ED2578E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Future Enhancements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2A2D68-9E3D-A9C7-ADFB-62B7D32B2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0458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DEE8C05-EF1F-F93E-50E1-399F319A5A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8246" r="2753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Conclusion &amp;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CE8743-5A40-28A4-3C87-7078CF85F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17907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312</Words>
  <Application>Microsoft Office PowerPoint</Application>
  <PresentationFormat>On-screen Show (4:3)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Online Sales Dashboard &amp; Customer Insights</vt:lpstr>
      <vt:lpstr>Project Overview</vt:lpstr>
      <vt:lpstr>Data Cleaning &amp; Preparation</vt:lpstr>
      <vt:lpstr>Feature Engineering</vt:lpstr>
      <vt:lpstr>Streamlit Dashboard Features</vt:lpstr>
      <vt:lpstr>Key Insights</vt:lpstr>
      <vt:lpstr>RFM Segmentation</vt:lpstr>
      <vt:lpstr>Future Enhancements</vt:lpstr>
      <vt:lpstr>Conclusion &amp; 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Hussein Yousry</cp:lastModifiedBy>
  <cp:revision>4</cp:revision>
  <dcterms:created xsi:type="dcterms:W3CDTF">2013-01-27T09:14:16Z</dcterms:created>
  <dcterms:modified xsi:type="dcterms:W3CDTF">2025-05-29T01:07:18Z</dcterms:modified>
  <cp:category/>
</cp:coreProperties>
</file>